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4"/>
    <p:sldMasterId id="2147483724" r:id="rId5"/>
    <p:sldMasterId id="2147483648" r:id="rId6"/>
  </p:sldMasterIdLst>
  <p:notesMasterIdLst>
    <p:notesMasterId r:id="rId32"/>
  </p:notesMasterIdLst>
  <p:sldIdLst>
    <p:sldId id="256" r:id="rId7"/>
    <p:sldId id="1217" r:id="rId8"/>
    <p:sldId id="1212" r:id="rId9"/>
    <p:sldId id="479" r:id="rId10"/>
    <p:sldId id="1030" r:id="rId11"/>
    <p:sldId id="2134806495" r:id="rId12"/>
    <p:sldId id="258" r:id="rId13"/>
    <p:sldId id="1214" r:id="rId14"/>
    <p:sldId id="2134806488" r:id="rId15"/>
    <p:sldId id="262" r:id="rId16"/>
    <p:sldId id="1216" r:id="rId17"/>
    <p:sldId id="2134806492" r:id="rId18"/>
    <p:sldId id="2134806517" r:id="rId19"/>
    <p:sldId id="270" r:id="rId20"/>
    <p:sldId id="2134806493" r:id="rId21"/>
    <p:sldId id="280" r:id="rId22"/>
    <p:sldId id="2134806515" r:id="rId23"/>
    <p:sldId id="1751" r:id="rId24"/>
    <p:sldId id="1780" r:id="rId25"/>
    <p:sldId id="1198" r:id="rId26"/>
    <p:sldId id="1779" r:id="rId27"/>
    <p:sldId id="263" r:id="rId28"/>
    <p:sldId id="266" r:id="rId29"/>
    <p:sldId id="1190" r:id="rId30"/>
    <p:sldId id="1193" r:id="rId31"/>
  </p:sldIdLst>
  <p:sldSz cx="12192000" cy="6858000"/>
  <p:notesSz cx="6858000" cy="1143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Rockwell" panose="02060603020205020403" pitchFamily="18" charset="77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Korea" initials="MK" lastIdx="1" clrIdx="0">
    <p:extLst>
      <p:ext uri="{19B8F6BF-5375-455C-9EA6-DF929625EA0E}">
        <p15:presenceInfo xmlns:p15="http://schemas.microsoft.com/office/powerpoint/2012/main" userId="S::kk15581@bristol.ac.uk::ba68b66d-427f-4693-8742-42a82e862b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239A"/>
    <a:srgbClr val="4FBDF0"/>
    <a:srgbClr val="ED8741"/>
    <a:srgbClr val="7183C8"/>
    <a:srgbClr val="6C209B"/>
    <a:srgbClr val="89CFF0"/>
    <a:srgbClr val="58BCA3"/>
    <a:srgbClr val="7AB8D6"/>
    <a:srgbClr val="EFB400"/>
    <a:srgbClr val="421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34"/>
    <p:restoredTop sz="93772"/>
  </p:normalViewPr>
  <p:slideViewPr>
    <p:cSldViewPr snapToGrid="0" snapToObjects="1" showGuides="1">
      <p:cViewPr varScale="1">
        <p:scale>
          <a:sx n="90" d="100"/>
          <a:sy n="90" d="100"/>
        </p:scale>
        <p:origin x="912" y="18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9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F6892D-D338-C44F-9C04-F78782020821}" type="doc">
      <dgm:prSet loTypeId="urn:microsoft.com/office/officeart/2005/8/layout/vList4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9A204B61-B9AE-7E48-9ED5-C19864EF86FF}">
      <dgm:prSet phldrT="[Text]"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1600" b="1" i="0" dirty="0">
              <a:latin typeface="Calibri Light" panose="020F0302020204030204" pitchFamily="34" charset="0"/>
              <a:cs typeface="Calibri Light" panose="020F0302020204030204" pitchFamily="34" charset="0"/>
            </a:rPr>
            <a:t>#1–Multi-access (Radio + </a:t>
          </a:r>
          <a:r>
            <a:rPr lang="en-GB" sz="1600" b="1" i="0" dirty="0" err="1">
              <a:latin typeface="Calibri Light" panose="020F0302020204030204" pitchFamily="34" charset="0"/>
              <a:cs typeface="Calibri Light" panose="020F0302020204030204" pitchFamily="34" charset="0"/>
            </a:rPr>
            <a:t>LiFi</a:t>
          </a:r>
          <a:r>
            <a:rPr lang="en-GB" sz="1600" b="1" i="0" dirty="0">
              <a:latin typeface="Calibri Light" panose="020F0302020204030204" pitchFamily="34" charset="0"/>
              <a:cs typeface="Calibri Light" panose="020F0302020204030204" pitchFamily="34" charset="0"/>
            </a:rPr>
            <a:t> + Fibre) &amp; Mobile Edge Computing</a:t>
          </a:r>
        </a:p>
        <a:p>
          <a:r>
            <a:rPr lang="en-GB" sz="1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Integration of Edge Compute and Network Edge (programmable hardware)</a:t>
          </a:r>
        </a:p>
        <a:p>
          <a:r>
            <a:rPr lang="en-GB" sz="1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AI and processing  at  the edge – Addressing disaggregation and scale</a:t>
          </a:r>
          <a:endParaRPr lang="en-GB" sz="1600" b="1" i="0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5A7571A-6309-4248-AC16-FB57769F0515}" type="parTrans" cxnId="{7E4B63DE-E659-9149-A697-78B043928ABA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CD0E89D-2188-CA40-B3FB-F6AC575D4F81}" type="sibTrans" cxnId="{7E4B63DE-E659-9149-A697-78B043928ABA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225B9C6-126C-7740-8AE3-787C9A77BFDC}">
      <dgm:prSet phldrT="[Text]"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1600" b="1" i="0" dirty="0">
              <a:latin typeface="Calibri Light" panose="020F0302020204030204" pitchFamily="34" charset="0"/>
              <a:cs typeface="Calibri Light" panose="020F0302020204030204" pitchFamily="34" charset="0"/>
            </a:rPr>
            <a:t>#2  Wireless, Fibre , Satellite, IoT convergence</a:t>
          </a:r>
        </a:p>
        <a:p>
          <a:r>
            <a:rPr lang="en-GB" sz="1400" b="1" i="0" dirty="0">
              <a:latin typeface="Calibri Light" panose="020F0302020204030204" pitchFamily="34" charset="0"/>
              <a:cs typeface="Calibri Light" panose="020F0302020204030204" pitchFamily="34" charset="0"/>
            </a:rPr>
            <a:t>With use-cases  for smart cities, transport logistics, manufacturing and rural deployments</a:t>
          </a:r>
          <a:endParaRPr lang="en-GB" sz="1100" b="0" i="0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CF21174-A9F6-E548-8E8A-9EF67CFDD334}" type="parTrans" cxnId="{AD495A47-A64B-5941-9B2F-70509F200181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10EE999-E161-1046-BD8A-56CBBF0BEDA0}" type="sibTrans" cxnId="{AD495A47-A64B-5941-9B2F-70509F200181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7C7FCFC-094F-8744-8706-07F719C81EDA}">
      <dgm:prSet phldrT="[Text]"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GB" sz="16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#3 – SDN, NFV, Network Slicing &amp; Service Orchestration</a:t>
          </a:r>
        </a:p>
      </dgm:t>
    </dgm:pt>
    <dgm:pt modelId="{71901FB2-B151-A54C-9898-8836A041ED81}" type="parTrans" cxnId="{D8B23FAE-EA07-EC47-AE22-39B8FA6C204D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3507FA0-E938-5B4E-B99F-C9B1A22234BE}" type="sibTrans" cxnId="{D8B23FAE-EA07-EC47-AE22-39B8FA6C204D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C83234B-1F4C-EC42-8C44-A7DE3DD7150F}">
      <dgm:prSet phldrT="[Text]"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GB" sz="1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Dynamic network slices, multitenancy, protection and prioritisation of services </a:t>
          </a:r>
        </a:p>
      </dgm:t>
    </dgm:pt>
    <dgm:pt modelId="{780955D0-DCE8-8F41-8280-97B0D75A39D7}" type="parTrans" cxnId="{DEE58CA5-9FF2-FE45-99D3-C7631783873D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972DBF4-16C3-594A-9B03-3D8A56592373}" type="sibTrans" cxnId="{DEE58CA5-9FF2-FE45-99D3-C7631783873D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66B5640-8EA7-C049-98F5-9F098CBD381E}">
      <dgm:prSet phldrT="[Text]"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GB" sz="1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End-to-end intelligent service orchestration-multi-technology &amp; multidomain, Zero Touch</a:t>
          </a:r>
        </a:p>
      </dgm:t>
    </dgm:pt>
    <dgm:pt modelId="{6DBFDE60-7566-2941-BB52-CD851FA2A6BF}" type="parTrans" cxnId="{98227B20-3400-1744-9A20-ED25B8D7328D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3F1C41C-E619-C649-BD57-464A4BA3DD79}" type="sibTrans" cxnId="{98227B20-3400-1744-9A20-ED25B8D7328D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EC11903-525B-1E47-97D5-BE5DD199F911}">
      <dgm:prSet phldrT="[Text]"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t"/>
        <a:lstStyle/>
        <a:p>
          <a:r>
            <a:rPr lang="en-GB" sz="1600" b="1" i="0" dirty="0">
              <a:latin typeface="Calibri Light" panose="020F0302020204030204" pitchFamily="34" charset="0"/>
              <a:cs typeface="Calibri Light" panose="020F0302020204030204" pitchFamily="34" charset="0"/>
            </a:rPr>
            <a:t>#5 – User Experience</a:t>
          </a:r>
        </a:p>
        <a:p>
          <a:r>
            <a:rPr lang="en-GB" sz="1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Use cases relevant to the industry and communities: cities, transport, health, creative  etc.</a:t>
          </a:r>
        </a:p>
        <a:p>
          <a:r>
            <a:rPr lang="en-GB" sz="1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Co-creation: Users Involved in the innovation Cycle</a:t>
          </a:r>
        </a:p>
      </dgm:t>
    </dgm:pt>
    <dgm:pt modelId="{E25BB5FB-37F4-8642-97CB-1DBCA0F6E915}" type="parTrans" cxnId="{887C3395-7106-8C47-8CF5-0A247A8ECFDB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88AC8D3-4A55-0A4D-97BF-EE737D714781}" type="sibTrans" cxnId="{887C3395-7106-8C47-8CF5-0A247A8ECFDB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F148145-B130-074D-8DD3-342AB721D68A}">
      <dgm:prSet phldrT="[Text]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t"/>
        <a:lstStyle/>
        <a:p>
          <a:endParaRPr lang="en-GB" sz="900" b="0" i="0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FE1AFAB-1519-B049-93A8-AD2182BF1D8D}" type="parTrans" cxnId="{90E0018C-0958-B64C-A51F-3AF3E6D1B59A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0E794E9-26B4-4749-B0D7-F3D2C9B58465}" type="sibTrans" cxnId="{90E0018C-0958-B64C-A51F-3AF3E6D1B59A}">
      <dgm:prSet/>
      <dgm:spPr/>
      <dgm:t>
        <a:bodyPr/>
        <a:lstStyle/>
        <a:p>
          <a:endParaRPr lang="en-GB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B625046-4B78-5D40-9B59-1DECF5850756}">
      <dgm:prSet phldrT="[Text]"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GB" sz="1400" b="0" i="0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3D26FB1E-ED24-7947-A236-E47828E67342}" type="parTrans" cxnId="{DDF1DD2C-5A7B-4647-A080-4C196F754E91}">
      <dgm:prSet/>
      <dgm:spPr/>
      <dgm:t>
        <a:bodyPr/>
        <a:lstStyle/>
        <a:p>
          <a:endParaRPr lang="en-US"/>
        </a:p>
      </dgm:t>
    </dgm:pt>
    <dgm:pt modelId="{1DDE2AE9-E5BC-8341-8912-EAA62C34DB4D}" type="sibTrans" cxnId="{DDF1DD2C-5A7B-4647-A080-4C196F754E91}">
      <dgm:prSet/>
      <dgm:spPr/>
      <dgm:t>
        <a:bodyPr/>
        <a:lstStyle/>
        <a:p>
          <a:endParaRPr lang="en-US"/>
        </a:p>
      </dgm:t>
    </dgm:pt>
    <dgm:pt modelId="{42F3D5AD-DE34-344B-ABF5-7E0B40A0CE20}">
      <dgm:prSet custT="1"/>
      <dgm:spPr>
        <a:solidFill>
          <a:schemeClr val="accent1"/>
        </a:solidFill>
      </dgm:spPr>
      <dgm:t>
        <a:bodyPr/>
        <a:lstStyle/>
        <a:p>
          <a:endParaRPr lang="en-US" sz="1600" dirty="0">
            <a:latin typeface="+mj-lt"/>
          </a:endParaRPr>
        </a:p>
        <a:p>
          <a:endParaRPr lang="en-US" sz="1600" dirty="0">
            <a:latin typeface="+mj-lt"/>
          </a:endParaRPr>
        </a:p>
        <a:p>
          <a:r>
            <a:rPr lang="en-US" sz="1600" dirty="0">
              <a:latin typeface="+mj-lt"/>
            </a:rPr>
            <a:t>#4 Open Networking</a:t>
          </a:r>
        </a:p>
        <a:p>
          <a:r>
            <a:rPr lang="en-US" sz="1400" dirty="0">
              <a:latin typeface="+mj-lt"/>
            </a:rPr>
            <a:t>Starting with </a:t>
          </a:r>
          <a:r>
            <a:rPr lang="en-US" sz="1400" dirty="0" err="1">
              <a:latin typeface="+mj-lt"/>
            </a:rPr>
            <a:t>OpenRAN</a:t>
          </a:r>
          <a:r>
            <a:rPr lang="en-US" sz="1400" dirty="0">
              <a:latin typeface="+mj-lt"/>
            </a:rPr>
            <a:t> – x/r Apps developments</a:t>
          </a:r>
        </a:p>
        <a:p>
          <a:r>
            <a:rPr lang="en-US" sz="1400" dirty="0">
              <a:latin typeface="+mj-lt"/>
            </a:rPr>
            <a:t>End-to-end: RIC + NWDAF monitoring and AI/ML tools for </a:t>
          </a:r>
          <a:r>
            <a:rPr lang="en-US" sz="1400" dirty="0" err="1">
              <a:latin typeface="+mj-lt"/>
            </a:rPr>
            <a:t>optimisation</a:t>
          </a:r>
          <a:endParaRPr lang="en-US" sz="1400" dirty="0">
            <a:latin typeface="+mj-lt"/>
          </a:endParaRPr>
        </a:p>
        <a:p>
          <a:endParaRPr lang="en-US" sz="1400" dirty="0">
            <a:latin typeface="+mj-lt"/>
          </a:endParaRPr>
        </a:p>
        <a:p>
          <a:endParaRPr lang="en-US" sz="1600" dirty="0"/>
        </a:p>
      </dgm:t>
    </dgm:pt>
    <dgm:pt modelId="{2D74ADA1-F1FE-6540-AD9A-8D28BDE62A9A}" type="parTrans" cxnId="{67DFD1F3-FA95-C447-AD00-C49258338254}">
      <dgm:prSet/>
      <dgm:spPr/>
      <dgm:t>
        <a:bodyPr/>
        <a:lstStyle/>
        <a:p>
          <a:endParaRPr lang="en-US"/>
        </a:p>
      </dgm:t>
    </dgm:pt>
    <dgm:pt modelId="{9297796E-04AD-5F47-BC7D-04A95C206883}" type="sibTrans" cxnId="{67DFD1F3-FA95-C447-AD00-C49258338254}">
      <dgm:prSet/>
      <dgm:spPr/>
      <dgm:t>
        <a:bodyPr/>
        <a:lstStyle/>
        <a:p>
          <a:endParaRPr lang="en-US"/>
        </a:p>
      </dgm:t>
    </dgm:pt>
    <dgm:pt modelId="{13F172A5-CD6C-7848-9F63-96DADEEC7287}" type="pres">
      <dgm:prSet presAssocID="{0DF6892D-D338-C44F-9C04-F78782020821}" presName="linear" presStyleCnt="0">
        <dgm:presLayoutVars>
          <dgm:dir/>
          <dgm:resizeHandles val="exact"/>
        </dgm:presLayoutVars>
      </dgm:prSet>
      <dgm:spPr/>
    </dgm:pt>
    <dgm:pt modelId="{4669A377-4782-0E4A-8B41-4EFD55A53A9E}" type="pres">
      <dgm:prSet presAssocID="{9A204B61-B9AE-7E48-9ED5-C19864EF86FF}" presName="comp" presStyleCnt="0"/>
      <dgm:spPr/>
    </dgm:pt>
    <dgm:pt modelId="{B4408535-A5A4-954D-A8F9-B584BD1BFB35}" type="pres">
      <dgm:prSet presAssocID="{9A204B61-B9AE-7E48-9ED5-C19864EF86FF}" presName="box" presStyleLbl="node1" presStyleIdx="0" presStyleCnt="5" custLinFactNeighborX="894"/>
      <dgm:spPr/>
    </dgm:pt>
    <dgm:pt modelId="{4C71656D-F9C7-2F4E-827A-14F9D47C78F8}" type="pres">
      <dgm:prSet presAssocID="{9A204B61-B9AE-7E48-9ED5-C19864EF86FF}" presName="img" presStyleLbl="fgImgPlace1" presStyleIdx="0" presStyleCnt="5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785D64-B184-DC41-B987-4129729B7A56}" type="pres">
      <dgm:prSet presAssocID="{9A204B61-B9AE-7E48-9ED5-C19864EF86FF}" presName="text" presStyleLbl="node1" presStyleIdx="0" presStyleCnt="5">
        <dgm:presLayoutVars>
          <dgm:bulletEnabled val="1"/>
        </dgm:presLayoutVars>
      </dgm:prSet>
      <dgm:spPr/>
    </dgm:pt>
    <dgm:pt modelId="{7C56A4C7-7F2C-0F4B-A7FD-D3C1BCAA9A64}" type="pres">
      <dgm:prSet presAssocID="{0CD0E89D-2188-CA40-B3FB-F6AC575D4F81}" presName="spacer" presStyleCnt="0"/>
      <dgm:spPr/>
    </dgm:pt>
    <dgm:pt modelId="{E2A757D7-5F5D-7849-A078-EB4F4E4CD60C}" type="pres">
      <dgm:prSet presAssocID="{E225B9C6-126C-7740-8AE3-787C9A77BFDC}" presName="comp" presStyleCnt="0"/>
      <dgm:spPr/>
    </dgm:pt>
    <dgm:pt modelId="{D893B0BD-DC8F-834A-845C-FF8AAA366E57}" type="pres">
      <dgm:prSet presAssocID="{E225B9C6-126C-7740-8AE3-787C9A77BFDC}" presName="box" presStyleLbl="node1" presStyleIdx="1" presStyleCnt="5" custLinFactNeighborX="-163"/>
      <dgm:spPr/>
    </dgm:pt>
    <dgm:pt modelId="{18D3FF89-F4D8-0F47-8E68-DCD0BD0ABDF3}" type="pres">
      <dgm:prSet presAssocID="{E225B9C6-126C-7740-8AE3-787C9A77BFDC}" presName="img" presStyleLbl="fgImgPlace1" presStyleIdx="1" presStyleCnt="5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90EE024-21F4-FA4E-B745-94190EAC8534}" type="pres">
      <dgm:prSet presAssocID="{E225B9C6-126C-7740-8AE3-787C9A77BFDC}" presName="text" presStyleLbl="node1" presStyleIdx="1" presStyleCnt="5">
        <dgm:presLayoutVars>
          <dgm:bulletEnabled val="1"/>
        </dgm:presLayoutVars>
      </dgm:prSet>
      <dgm:spPr/>
    </dgm:pt>
    <dgm:pt modelId="{ABBE8184-2617-7A4B-9B3C-BA3DA92C5EE7}" type="pres">
      <dgm:prSet presAssocID="{210EE999-E161-1046-BD8A-56CBBF0BEDA0}" presName="spacer" presStyleCnt="0"/>
      <dgm:spPr/>
    </dgm:pt>
    <dgm:pt modelId="{B4703381-CF73-5B46-96DC-AF5D604BF0B8}" type="pres">
      <dgm:prSet presAssocID="{47C7FCFC-094F-8744-8706-07F719C81EDA}" presName="comp" presStyleCnt="0"/>
      <dgm:spPr/>
    </dgm:pt>
    <dgm:pt modelId="{E9138F46-2A72-4E4F-BCF7-FDF16F258403}" type="pres">
      <dgm:prSet presAssocID="{47C7FCFC-094F-8744-8706-07F719C81EDA}" presName="box" presStyleLbl="node1" presStyleIdx="2" presStyleCnt="5"/>
      <dgm:spPr/>
    </dgm:pt>
    <dgm:pt modelId="{2668ED02-127C-D74E-87B0-7DB2A124D5C8}" type="pres">
      <dgm:prSet presAssocID="{47C7FCFC-094F-8744-8706-07F719C81EDA}" presName="img" presStyleLbl="fgImgPlace1" presStyleIdx="2" presStyleCnt="5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6E9A230-1F8B-FB48-983F-6C0E80668BEF}" type="pres">
      <dgm:prSet presAssocID="{47C7FCFC-094F-8744-8706-07F719C81EDA}" presName="text" presStyleLbl="node1" presStyleIdx="2" presStyleCnt="5">
        <dgm:presLayoutVars>
          <dgm:bulletEnabled val="1"/>
        </dgm:presLayoutVars>
      </dgm:prSet>
      <dgm:spPr/>
    </dgm:pt>
    <dgm:pt modelId="{8890A845-FB59-8D47-9447-D4FF7438298A}" type="pres">
      <dgm:prSet presAssocID="{23507FA0-E938-5B4E-B99F-C9B1A22234BE}" presName="spacer" presStyleCnt="0"/>
      <dgm:spPr/>
    </dgm:pt>
    <dgm:pt modelId="{6ACA05C0-769A-2D47-884C-B5747963B67B}" type="pres">
      <dgm:prSet presAssocID="{42F3D5AD-DE34-344B-ABF5-7E0B40A0CE20}" presName="comp" presStyleCnt="0"/>
      <dgm:spPr/>
    </dgm:pt>
    <dgm:pt modelId="{E0C2C058-45F8-FA40-9BD3-8A891052D59B}" type="pres">
      <dgm:prSet presAssocID="{42F3D5AD-DE34-344B-ABF5-7E0B40A0CE20}" presName="box" presStyleLbl="node1" presStyleIdx="3" presStyleCnt="5"/>
      <dgm:spPr/>
    </dgm:pt>
    <dgm:pt modelId="{0F1684AC-436F-D745-9716-3DC804203C1B}" type="pres">
      <dgm:prSet presAssocID="{42F3D5AD-DE34-344B-ABF5-7E0B40A0CE20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2623898F-453F-194F-9BA3-C54241DB5630}" type="pres">
      <dgm:prSet presAssocID="{42F3D5AD-DE34-344B-ABF5-7E0B40A0CE20}" presName="text" presStyleLbl="node1" presStyleIdx="3" presStyleCnt="5">
        <dgm:presLayoutVars>
          <dgm:bulletEnabled val="1"/>
        </dgm:presLayoutVars>
      </dgm:prSet>
      <dgm:spPr/>
    </dgm:pt>
    <dgm:pt modelId="{F2C4A036-C825-2346-B750-2BD04B79E5E5}" type="pres">
      <dgm:prSet presAssocID="{9297796E-04AD-5F47-BC7D-04A95C206883}" presName="spacer" presStyleCnt="0"/>
      <dgm:spPr/>
    </dgm:pt>
    <dgm:pt modelId="{82838D4C-6BE7-A04D-A848-21902FFD2692}" type="pres">
      <dgm:prSet presAssocID="{EEC11903-525B-1E47-97D5-BE5DD199F911}" presName="comp" presStyleCnt="0"/>
      <dgm:spPr/>
    </dgm:pt>
    <dgm:pt modelId="{ED4E1500-CEDA-6647-8F41-9971B00A01EE}" type="pres">
      <dgm:prSet presAssocID="{EEC11903-525B-1E47-97D5-BE5DD199F911}" presName="box" presStyleLbl="node1" presStyleIdx="4" presStyleCnt="5"/>
      <dgm:spPr/>
    </dgm:pt>
    <dgm:pt modelId="{A5DAC365-C54D-4847-9810-5164D7D0840E}" type="pres">
      <dgm:prSet presAssocID="{EEC11903-525B-1E47-97D5-BE5DD199F911}" presName="img" presStyleLbl="fgImgPlace1" presStyleIdx="4" presStyleCnt="5"/>
      <dgm:spPr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F12518E-4362-5440-9A58-B4B13D52BF19}" type="pres">
      <dgm:prSet presAssocID="{EEC11903-525B-1E47-97D5-BE5DD199F911}" presName="text" presStyleLbl="node1" presStyleIdx="4" presStyleCnt="5">
        <dgm:presLayoutVars>
          <dgm:bulletEnabled val="1"/>
        </dgm:presLayoutVars>
      </dgm:prSet>
      <dgm:spPr/>
    </dgm:pt>
  </dgm:ptLst>
  <dgm:cxnLst>
    <dgm:cxn modelId="{CEC86F0C-0699-B247-BA78-19080689E462}" type="presOf" srcId="{0DF6892D-D338-C44F-9C04-F78782020821}" destId="{13F172A5-CD6C-7848-9F63-96DADEEC7287}" srcOrd="0" destOrd="0" presId="urn:microsoft.com/office/officeart/2005/8/layout/vList4"/>
    <dgm:cxn modelId="{85D5A612-37B3-904C-80F7-D5DFF191E92B}" type="presOf" srcId="{E225B9C6-126C-7740-8AE3-787C9A77BFDC}" destId="{790EE024-21F4-FA4E-B745-94190EAC8534}" srcOrd="1" destOrd="0" presId="urn:microsoft.com/office/officeart/2005/8/layout/vList4"/>
    <dgm:cxn modelId="{D64B4716-690B-EE47-9455-7943E4B70795}" type="presOf" srcId="{4F148145-B130-074D-8DD3-342AB721D68A}" destId="{ED4E1500-CEDA-6647-8F41-9971B00A01EE}" srcOrd="0" destOrd="1" presId="urn:microsoft.com/office/officeart/2005/8/layout/vList4"/>
    <dgm:cxn modelId="{7ACBE41D-689C-3143-BD53-7E00792046AB}" type="presOf" srcId="{47C7FCFC-094F-8744-8706-07F719C81EDA}" destId="{C6E9A230-1F8B-FB48-983F-6C0E80668BEF}" srcOrd="1" destOrd="0" presId="urn:microsoft.com/office/officeart/2005/8/layout/vList4"/>
    <dgm:cxn modelId="{98227B20-3400-1744-9A20-ED25B8D7328D}" srcId="{47C7FCFC-094F-8744-8706-07F719C81EDA}" destId="{566B5640-8EA7-C049-98F5-9F098CBD381E}" srcOrd="0" destOrd="0" parTransId="{6DBFDE60-7566-2941-BB52-CD851FA2A6BF}" sibTransId="{23F1C41C-E619-C649-BD57-464A4BA3DD79}"/>
    <dgm:cxn modelId="{A51FA824-D055-7843-AE85-6B3E49CB94EE}" type="presOf" srcId="{47C7FCFC-094F-8744-8706-07F719C81EDA}" destId="{E9138F46-2A72-4E4F-BCF7-FDF16F258403}" srcOrd="0" destOrd="0" presId="urn:microsoft.com/office/officeart/2005/8/layout/vList4"/>
    <dgm:cxn modelId="{DDF1DD2C-5A7B-4647-A080-4C196F754E91}" srcId="{9A204B61-B9AE-7E48-9ED5-C19864EF86FF}" destId="{BB625046-4B78-5D40-9B59-1DECF5850756}" srcOrd="0" destOrd="0" parTransId="{3D26FB1E-ED24-7947-A236-E47828E67342}" sibTransId="{1DDE2AE9-E5BC-8341-8912-EAA62C34DB4D}"/>
    <dgm:cxn modelId="{0DE1A82D-1631-1843-A490-16EF4ADD0CB2}" type="presOf" srcId="{9A204B61-B9AE-7E48-9ED5-C19864EF86FF}" destId="{92785D64-B184-DC41-B987-4129729B7A56}" srcOrd="1" destOrd="0" presId="urn:microsoft.com/office/officeart/2005/8/layout/vList4"/>
    <dgm:cxn modelId="{AD495A47-A64B-5941-9B2F-70509F200181}" srcId="{0DF6892D-D338-C44F-9C04-F78782020821}" destId="{E225B9C6-126C-7740-8AE3-787C9A77BFDC}" srcOrd="1" destOrd="0" parTransId="{0CF21174-A9F6-E548-8E8A-9EF67CFDD334}" sibTransId="{210EE999-E161-1046-BD8A-56CBBF0BEDA0}"/>
    <dgm:cxn modelId="{A937C449-3B02-C64A-87B8-4CAECC0EA1A8}" type="presOf" srcId="{42F3D5AD-DE34-344B-ABF5-7E0B40A0CE20}" destId="{2623898F-453F-194F-9BA3-C54241DB5630}" srcOrd="1" destOrd="0" presId="urn:microsoft.com/office/officeart/2005/8/layout/vList4"/>
    <dgm:cxn modelId="{4A6B6A4A-CBCF-714A-86C6-1723C7256381}" type="presOf" srcId="{566B5640-8EA7-C049-98F5-9F098CBD381E}" destId="{E9138F46-2A72-4E4F-BCF7-FDF16F258403}" srcOrd="0" destOrd="1" presId="urn:microsoft.com/office/officeart/2005/8/layout/vList4"/>
    <dgm:cxn modelId="{103F8950-5430-3C4A-8D17-A83770E8AA87}" type="presOf" srcId="{BB625046-4B78-5D40-9B59-1DECF5850756}" destId="{92785D64-B184-DC41-B987-4129729B7A56}" srcOrd="1" destOrd="1" presId="urn:microsoft.com/office/officeart/2005/8/layout/vList4"/>
    <dgm:cxn modelId="{52F85569-E737-0B4C-BE5A-6116398C947F}" type="presOf" srcId="{42F3D5AD-DE34-344B-ABF5-7E0B40A0CE20}" destId="{E0C2C058-45F8-FA40-9BD3-8A891052D59B}" srcOrd="0" destOrd="0" presId="urn:microsoft.com/office/officeart/2005/8/layout/vList4"/>
    <dgm:cxn modelId="{544F2B6E-E0D2-D749-B608-6C9DC21094D2}" type="presOf" srcId="{566B5640-8EA7-C049-98F5-9F098CBD381E}" destId="{C6E9A230-1F8B-FB48-983F-6C0E80668BEF}" srcOrd="1" destOrd="1" presId="urn:microsoft.com/office/officeart/2005/8/layout/vList4"/>
    <dgm:cxn modelId="{99217F71-8AD0-B641-AB9B-C5B154DF4CD7}" type="presOf" srcId="{4F148145-B130-074D-8DD3-342AB721D68A}" destId="{BF12518E-4362-5440-9A58-B4B13D52BF19}" srcOrd="1" destOrd="1" presId="urn:microsoft.com/office/officeart/2005/8/layout/vList4"/>
    <dgm:cxn modelId="{90E0018C-0958-B64C-A51F-3AF3E6D1B59A}" srcId="{EEC11903-525B-1E47-97D5-BE5DD199F911}" destId="{4F148145-B130-074D-8DD3-342AB721D68A}" srcOrd="0" destOrd="0" parTransId="{DFE1AFAB-1519-B049-93A8-AD2182BF1D8D}" sibTransId="{90E794E9-26B4-4749-B0D7-F3D2C9B58465}"/>
    <dgm:cxn modelId="{887C3395-7106-8C47-8CF5-0A247A8ECFDB}" srcId="{0DF6892D-D338-C44F-9C04-F78782020821}" destId="{EEC11903-525B-1E47-97D5-BE5DD199F911}" srcOrd="4" destOrd="0" parTransId="{E25BB5FB-37F4-8642-97CB-1DBCA0F6E915}" sibTransId="{F88AC8D3-4A55-0A4D-97BF-EE737D714781}"/>
    <dgm:cxn modelId="{7F69B295-98C3-744F-ADA3-19ADB08848CF}" type="presOf" srcId="{5C83234B-1F4C-EC42-8C44-A7DE3DD7150F}" destId="{E9138F46-2A72-4E4F-BCF7-FDF16F258403}" srcOrd="0" destOrd="2" presId="urn:microsoft.com/office/officeart/2005/8/layout/vList4"/>
    <dgm:cxn modelId="{3868509E-C79F-AE4E-AE04-53571D9AFE60}" type="presOf" srcId="{EEC11903-525B-1E47-97D5-BE5DD199F911}" destId="{BF12518E-4362-5440-9A58-B4B13D52BF19}" srcOrd="1" destOrd="0" presId="urn:microsoft.com/office/officeart/2005/8/layout/vList4"/>
    <dgm:cxn modelId="{DEE58CA5-9FF2-FE45-99D3-C7631783873D}" srcId="{47C7FCFC-094F-8744-8706-07F719C81EDA}" destId="{5C83234B-1F4C-EC42-8C44-A7DE3DD7150F}" srcOrd="1" destOrd="0" parTransId="{780955D0-DCE8-8F41-8280-97B0D75A39D7}" sibTransId="{8972DBF4-16C3-594A-9B03-3D8A56592373}"/>
    <dgm:cxn modelId="{426548AB-767B-5B46-BED6-62A3CF567B5E}" type="presOf" srcId="{5C83234B-1F4C-EC42-8C44-A7DE3DD7150F}" destId="{C6E9A230-1F8B-FB48-983F-6C0E80668BEF}" srcOrd="1" destOrd="2" presId="urn:microsoft.com/office/officeart/2005/8/layout/vList4"/>
    <dgm:cxn modelId="{D8B23FAE-EA07-EC47-AE22-39B8FA6C204D}" srcId="{0DF6892D-D338-C44F-9C04-F78782020821}" destId="{47C7FCFC-094F-8744-8706-07F719C81EDA}" srcOrd="2" destOrd="0" parTransId="{71901FB2-B151-A54C-9898-8836A041ED81}" sibTransId="{23507FA0-E938-5B4E-B99F-C9B1A22234BE}"/>
    <dgm:cxn modelId="{5774F9B6-EBDF-6243-9CE0-5E3BA94BEE19}" type="presOf" srcId="{9A204B61-B9AE-7E48-9ED5-C19864EF86FF}" destId="{B4408535-A5A4-954D-A8F9-B584BD1BFB35}" srcOrd="0" destOrd="0" presId="urn:microsoft.com/office/officeart/2005/8/layout/vList4"/>
    <dgm:cxn modelId="{7E4B63DE-E659-9149-A697-78B043928ABA}" srcId="{0DF6892D-D338-C44F-9C04-F78782020821}" destId="{9A204B61-B9AE-7E48-9ED5-C19864EF86FF}" srcOrd="0" destOrd="0" parTransId="{15A7571A-6309-4248-AC16-FB57769F0515}" sibTransId="{0CD0E89D-2188-CA40-B3FB-F6AC575D4F81}"/>
    <dgm:cxn modelId="{0C4D72E3-A036-114C-BCC8-68A924E19900}" type="presOf" srcId="{EEC11903-525B-1E47-97D5-BE5DD199F911}" destId="{ED4E1500-CEDA-6647-8F41-9971B00A01EE}" srcOrd="0" destOrd="0" presId="urn:microsoft.com/office/officeart/2005/8/layout/vList4"/>
    <dgm:cxn modelId="{1EB598E3-8588-8A43-B922-6C7D39593AA8}" type="presOf" srcId="{BB625046-4B78-5D40-9B59-1DECF5850756}" destId="{B4408535-A5A4-954D-A8F9-B584BD1BFB35}" srcOrd="0" destOrd="1" presId="urn:microsoft.com/office/officeart/2005/8/layout/vList4"/>
    <dgm:cxn modelId="{FBF30AE8-1E5B-464E-97EC-DF6902194C14}" type="presOf" srcId="{E225B9C6-126C-7740-8AE3-787C9A77BFDC}" destId="{D893B0BD-DC8F-834A-845C-FF8AAA366E57}" srcOrd="0" destOrd="0" presId="urn:microsoft.com/office/officeart/2005/8/layout/vList4"/>
    <dgm:cxn modelId="{67DFD1F3-FA95-C447-AD00-C49258338254}" srcId="{0DF6892D-D338-C44F-9C04-F78782020821}" destId="{42F3D5AD-DE34-344B-ABF5-7E0B40A0CE20}" srcOrd="3" destOrd="0" parTransId="{2D74ADA1-F1FE-6540-AD9A-8D28BDE62A9A}" sibTransId="{9297796E-04AD-5F47-BC7D-04A95C206883}"/>
    <dgm:cxn modelId="{65045F8B-BC58-5448-A284-F2A27FC66035}" type="presParOf" srcId="{13F172A5-CD6C-7848-9F63-96DADEEC7287}" destId="{4669A377-4782-0E4A-8B41-4EFD55A53A9E}" srcOrd="0" destOrd="0" presId="urn:microsoft.com/office/officeart/2005/8/layout/vList4"/>
    <dgm:cxn modelId="{83734F84-F754-1344-B6E3-79811B4DF5CB}" type="presParOf" srcId="{4669A377-4782-0E4A-8B41-4EFD55A53A9E}" destId="{B4408535-A5A4-954D-A8F9-B584BD1BFB35}" srcOrd="0" destOrd="0" presId="urn:microsoft.com/office/officeart/2005/8/layout/vList4"/>
    <dgm:cxn modelId="{253C3433-4EBF-C148-8252-073F2FB43C2D}" type="presParOf" srcId="{4669A377-4782-0E4A-8B41-4EFD55A53A9E}" destId="{4C71656D-F9C7-2F4E-827A-14F9D47C78F8}" srcOrd="1" destOrd="0" presId="urn:microsoft.com/office/officeart/2005/8/layout/vList4"/>
    <dgm:cxn modelId="{C52A697A-F6FD-0341-AE70-C48C91B404DD}" type="presParOf" srcId="{4669A377-4782-0E4A-8B41-4EFD55A53A9E}" destId="{92785D64-B184-DC41-B987-4129729B7A56}" srcOrd="2" destOrd="0" presId="urn:microsoft.com/office/officeart/2005/8/layout/vList4"/>
    <dgm:cxn modelId="{D0B06633-D45A-0644-A63A-9B65E0F9B572}" type="presParOf" srcId="{13F172A5-CD6C-7848-9F63-96DADEEC7287}" destId="{7C56A4C7-7F2C-0F4B-A7FD-D3C1BCAA9A64}" srcOrd="1" destOrd="0" presId="urn:microsoft.com/office/officeart/2005/8/layout/vList4"/>
    <dgm:cxn modelId="{51AF4AE8-7BC2-8B4C-AB05-25DE1DCEB908}" type="presParOf" srcId="{13F172A5-CD6C-7848-9F63-96DADEEC7287}" destId="{E2A757D7-5F5D-7849-A078-EB4F4E4CD60C}" srcOrd="2" destOrd="0" presId="urn:microsoft.com/office/officeart/2005/8/layout/vList4"/>
    <dgm:cxn modelId="{8589EBE7-2EEB-FD46-9968-7B44A9C17284}" type="presParOf" srcId="{E2A757D7-5F5D-7849-A078-EB4F4E4CD60C}" destId="{D893B0BD-DC8F-834A-845C-FF8AAA366E57}" srcOrd="0" destOrd="0" presId="urn:microsoft.com/office/officeart/2005/8/layout/vList4"/>
    <dgm:cxn modelId="{728E4176-F0B3-E94F-9964-A5946EFC5896}" type="presParOf" srcId="{E2A757D7-5F5D-7849-A078-EB4F4E4CD60C}" destId="{18D3FF89-F4D8-0F47-8E68-DCD0BD0ABDF3}" srcOrd="1" destOrd="0" presId="urn:microsoft.com/office/officeart/2005/8/layout/vList4"/>
    <dgm:cxn modelId="{CA922437-EE57-A448-BD42-B6A672BBF6C2}" type="presParOf" srcId="{E2A757D7-5F5D-7849-A078-EB4F4E4CD60C}" destId="{790EE024-21F4-FA4E-B745-94190EAC8534}" srcOrd="2" destOrd="0" presId="urn:microsoft.com/office/officeart/2005/8/layout/vList4"/>
    <dgm:cxn modelId="{097C20C4-8F85-FA46-A8FD-71A4C3B809C9}" type="presParOf" srcId="{13F172A5-CD6C-7848-9F63-96DADEEC7287}" destId="{ABBE8184-2617-7A4B-9B3C-BA3DA92C5EE7}" srcOrd="3" destOrd="0" presId="urn:microsoft.com/office/officeart/2005/8/layout/vList4"/>
    <dgm:cxn modelId="{E5AEBC2F-6C73-0B4D-A236-E3E931055CB7}" type="presParOf" srcId="{13F172A5-CD6C-7848-9F63-96DADEEC7287}" destId="{B4703381-CF73-5B46-96DC-AF5D604BF0B8}" srcOrd="4" destOrd="0" presId="urn:microsoft.com/office/officeart/2005/8/layout/vList4"/>
    <dgm:cxn modelId="{B1AA6AD2-BDD6-4548-B9EF-296EFD8985DE}" type="presParOf" srcId="{B4703381-CF73-5B46-96DC-AF5D604BF0B8}" destId="{E9138F46-2A72-4E4F-BCF7-FDF16F258403}" srcOrd="0" destOrd="0" presId="urn:microsoft.com/office/officeart/2005/8/layout/vList4"/>
    <dgm:cxn modelId="{BDF0AD7A-7CD1-1E42-B7A7-44C3AE78B890}" type="presParOf" srcId="{B4703381-CF73-5B46-96DC-AF5D604BF0B8}" destId="{2668ED02-127C-D74E-87B0-7DB2A124D5C8}" srcOrd="1" destOrd="0" presId="urn:microsoft.com/office/officeart/2005/8/layout/vList4"/>
    <dgm:cxn modelId="{AB4390E2-28E2-FF4A-A5FE-F376D8EDC5A9}" type="presParOf" srcId="{B4703381-CF73-5B46-96DC-AF5D604BF0B8}" destId="{C6E9A230-1F8B-FB48-983F-6C0E80668BEF}" srcOrd="2" destOrd="0" presId="urn:microsoft.com/office/officeart/2005/8/layout/vList4"/>
    <dgm:cxn modelId="{99264940-3759-3A47-9E00-7FA99E262E96}" type="presParOf" srcId="{13F172A5-CD6C-7848-9F63-96DADEEC7287}" destId="{8890A845-FB59-8D47-9447-D4FF7438298A}" srcOrd="5" destOrd="0" presId="urn:microsoft.com/office/officeart/2005/8/layout/vList4"/>
    <dgm:cxn modelId="{B3603F6E-51C5-774A-8CEF-236F3D60A6FE}" type="presParOf" srcId="{13F172A5-CD6C-7848-9F63-96DADEEC7287}" destId="{6ACA05C0-769A-2D47-884C-B5747963B67B}" srcOrd="6" destOrd="0" presId="urn:microsoft.com/office/officeart/2005/8/layout/vList4"/>
    <dgm:cxn modelId="{E47E5535-C6CA-994A-A0DD-C725AA98C707}" type="presParOf" srcId="{6ACA05C0-769A-2D47-884C-B5747963B67B}" destId="{E0C2C058-45F8-FA40-9BD3-8A891052D59B}" srcOrd="0" destOrd="0" presId="urn:microsoft.com/office/officeart/2005/8/layout/vList4"/>
    <dgm:cxn modelId="{C6DC6C90-C3BA-9B4E-AFEA-7F9599BFD777}" type="presParOf" srcId="{6ACA05C0-769A-2D47-884C-B5747963B67B}" destId="{0F1684AC-436F-D745-9716-3DC804203C1B}" srcOrd="1" destOrd="0" presId="urn:microsoft.com/office/officeart/2005/8/layout/vList4"/>
    <dgm:cxn modelId="{8C74A9E6-9729-A045-B1DF-E0426EFFD669}" type="presParOf" srcId="{6ACA05C0-769A-2D47-884C-B5747963B67B}" destId="{2623898F-453F-194F-9BA3-C54241DB5630}" srcOrd="2" destOrd="0" presId="urn:microsoft.com/office/officeart/2005/8/layout/vList4"/>
    <dgm:cxn modelId="{AC1FFC80-8F4E-C24C-8C0E-0023B291CD6E}" type="presParOf" srcId="{13F172A5-CD6C-7848-9F63-96DADEEC7287}" destId="{F2C4A036-C825-2346-B750-2BD04B79E5E5}" srcOrd="7" destOrd="0" presId="urn:microsoft.com/office/officeart/2005/8/layout/vList4"/>
    <dgm:cxn modelId="{CA0546C6-E7FE-5942-8BB0-83C3F6EF23FB}" type="presParOf" srcId="{13F172A5-CD6C-7848-9F63-96DADEEC7287}" destId="{82838D4C-6BE7-A04D-A848-21902FFD2692}" srcOrd="8" destOrd="0" presId="urn:microsoft.com/office/officeart/2005/8/layout/vList4"/>
    <dgm:cxn modelId="{AC04CBE0-CEDA-0842-BCCE-84DEC494CD18}" type="presParOf" srcId="{82838D4C-6BE7-A04D-A848-21902FFD2692}" destId="{ED4E1500-CEDA-6647-8F41-9971B00A01EE}" srcOrd="0" destOrd="0" presId="urn:microsoft.com/office/officeart/2005/8/layout/vList4"/>
    <dgm:cxn modelId="{E4FA7207-CB65-504C-B339-1BC10B4EBE58}" type="presParOf" srcId="{82838D4C-6BE7-A04D-A848-21902FFD2692}" destId="{A5DAC365-C54D-4847-9810-5164D7D0840E}" srcOrd="1" destOrd="0" presId="urn:microsoft.com/office/officeart/2005/8/layout/vList4"/>
    <dgm:cxn modelId="{8B2BD8A4-CD05-8749-A23F-B823D4B4D85D}" type="presParOf" srcId="{82838D4C-6BE7-A04D-A848-21902FFD2692}" destId="{BF12518E-4362-5440-9A58-B4B13D52BF19}" srcOrd="2" destOrd="0" presId="urn:microsoft.com/office/officeart/2005/8/layout/vList4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416415-903E-0B49-9C1D-F7E912C99CFE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CBD786-AB7C-FB4A-93E7-BE1E303A7DDD}">
      <dgm:prSet phldrT="[Text]" custT="1"/>
      <dgm:spPr/>
      <dgm:t>
        <a:bodyPr/>
        <a:lstStyle/>
        <a:p>
          <a:r>
            <a:rPr lang="en-US" sz="1500" dirty="0"/>
            <a:t>Limitless Connectivity</a:t>
          </a:r>
        </a:p>
      </dgm:t>
    </dgm:pt>
    <dgm:pt modelId="{FA8F07D7-DEBE-C449-852A-15343CCABBB0}" type="parTrans" cxnId="{C59B92F9-FD38-0044-8DA8-9A8EE8BE9938}">
      <dgm:prSet/>
      <dgm:spPr/>
      <dgm:t>
        <a:bodyPr/>
        <a:lstStyle/>
        <a:p>
          <a:endParaRPr lang="en-US"/>
        </a:p>
      </dgm:t>
    </dgm:pt>
    <dgm:pt modelId="{1AD367B7-E2C9-9C4A-A341-8E78907B8095}" type="sibTrans" cxnId="{C59B92F9-FD38-0044-8DA8-9A8EE8BE9938}">
      <dgm:prSet/>
      <dgm:spPr/>
      <dgm:t>
        <a:bodyPr/>
        <a:lstStyle/>
        <a:p>
          <a:endParaRPr lang="en-US"/>
        </a:p>
      </dgm:t>
    </dgm:pt>
    <dgm:pt modelId="{329E1893-E408-4B43-AB06-01A4F5B29B14}">
      <dgm:prSet phldrT="[Text]" custT="1"/>
      <dgm:spPr/>
      <dgm:t>
        <a:bodyPr/>
        <a:lstStyle/>
        <a:p>
          <a:pPr algn="ctr">
            <a:buNone/>
          </a:pPr>
          <a:r>
            <a:rPr lang="en-US" sz="1400" dirty="0">
              <a:solidFill>
                <a:schemeClr val="tx1"/>
              </a:solidFill>
            </a:rPr>
            <a:t>Seamless, resilient, adaptive  </a:t>
          </a:r>
        </a:p>
      </dgm:t>
    </dgm:pt>
    <dgm:pt modelId="{169703DD-1D67-E540-B2D8-D99A93EF9EAE}" type="parTrans" cxnId="{C9150C88-427A-0742-A535-AC7329115B87}">
      <dgm:prSet/>
      <dgm:spPr/>
      <dgm:t>
        <a:bodyPr/>
        <a:lstStyle/>
        <a:p>
          <a:endParaRPr lang="en-US"/>
        </a:p>
      </dgm:t>
    </dgm:pt>
    <dgm:pt modelId="{980DC0B4-2A74-8A4F-9B4B-8EA93D5EFA44}" type="sibTrans" cxnId="{C9150C88-427A-0742-A535-AC7329115B87}">
      <dgm:prSet/>
      <dgm:spPr/>
      <dgm:t>
        <a:bodyPr/>
        <a:lstStyle/>
        <a:p>
          <a:endParaRPr lang="en-US"/>
        </a:p>
      </dgm:t>
    </dgm:pt>
    <dgm:pt modelId="{63181869-D081-F342-8718-D72B77AEDB08}">
      <dgm:prSet phldrT="[Text]"/>
      <dgm:spPr/>
      <dgm:t>
        <a:bodyPr/>
        <a:lstStyle/>
        <a:p>
          <a:r>
            <a:rPr lang="en-US" dirty="0"/>
            <a:t>Sustainability</a:t>
          </a:r>
        </a:p>
      </dgm:t>
    </dgm:pt>
    <dgm:pt modelId="{65A49EC6-9FDB-A047-98D7-B7AAF2BE84BE}" type="parTrans" cxnId="{68D5F658-107B-6C43-BF3B-C8AEA6B30074}">
      <dgm:prSet/>
      <dgm:spPr/>
      <dgm:t>
        <a:bodyPr/>
        <a:lstStyle/>
        <a:p>
          <a:endParaRPr lang="en-US"/>
        </a:p>
      </dgm:t>
    </dgm:pt>
    <dgm:pt modelId="{79F6A4CD-6D6F-6E43-939D-D8F3C0C65323}" type="sibTrans" cxnId="{68D5F658-107B-6C43-BF3B-C8AEA6B30074}">
      <dgm:prSet/>
      <dgm:spPr/>
      <dgm:t>
        <a:bodyPr/>
        <a:lstStyle/>
        <a:p>
          <a:endParaRPr lang="en-US"/>
        </a:p>
      </dgm:t>
    </dgm:pt>
    <dgm:pt modelId="{D9ADDBEE-026A-D845-9DED-5BDF4704CE74}">
      <dgm:prSet phldrT="[Text]" custT="1"/>
      <dgm:spPr/>
      <dgm:t>
        <a:bodyPr/>
        <a:lstStyle/>
        <a:p>
          <a:pPr>
            <a:buNone/>
          </a:pPr>
          <a:r>
            <a:rPr lang="en-US" sz="1400" dirty="0">
              <a:solidFill>
                <a:schemeClr val="tx1"/>
              </a:solidFill>
              <a:cs typeface="Arial" panose="020B0604020202020204" pitchFamily="34" charset="0"/>
            </a:rPr>
            <a:t>Communication and networking as an enabler </a:t>
          </a:r>
          <a:br>
            <a:rPr lang="en-US" sz="1400" dirty="0">
              <a:solidFill>
                <a:schemeClr val="tx1"/>
              </a:solidFill>
              <a:cs typeface="Arial" panose="020B0604020202020204" pitchFamily="34" charset="0"/>
            </a:rPr>
          </a:br>
          <a:r>
            <a:rPr lang="en-US" sz="1400" dirty="0">
              <a:solidFill>
                <a:schemeClr val="tx1"/>
              </a:solidFill>
              <a:cs typeface="Arial" panose="020B0604020202020204" pitchFamily="34" charset="0"/>
            </a:rPr>
            <a:t>for net zero</a:t>
          </a:r>
          <a:endParaRPr lang="en-US" sz="1400" dirty="0">
            <a:solidFill>
              <a:schemeClr val="tx1"/>
            </a:solidFill>
          </a:endParaRPr>
        </a:p>
      </dgm:t>
    </dgm:pt>
    <dgm:pt modelId="{99CC027D-C043-234F-9967-2560DC5BF636}" type="parTrans" cxnId="{123CB1C9-979E-CC4A-BF14-0771BFD07F54}">
      <dgm:prSet/>
      <dgm:spPr/>
      <dgm:t>
        <a:bodyPr/>
        <a:lstStyle/>
        <a:p>
          <a:endParaRPr lang="en-US"/>
        </a:p>
      </dgm:t>
    </dgm:pt>
    <dgm:pt modelId="{22A5D630-3AD7-FC4B-AE80-DCD63F9376D6}" type="sibTrans" cxnId="{123CB1C9-979E-CC4A-BF14-0771BFD07F54}">
      <dgm:prSet/>
      <dgm:spPr/>
      <dgm:t>
        <a:bodyPr/>
        <a:lstStyle/>
        <a:p>
          <a:endParaRPr lang="en-US"/>
        </a:p>
      </dgm:t>
    </dgm:pt>
    <dgm:pt modelId="{16D135BC-58FB-AC40-BC26-DCE39CB6B7AC}">
      <dgm:prSet phldrT="[Text]"/>
      <dgm:spPr/>
      <dgm:t>
        <a:bodyPr/>
        <a:lstStyle/>
        <a:p>
          <a:r>
            <a:rPr lang="en-US" dirty="0"/>
            <a:t>Cyber-Physical Continuum </a:t>
          </a:r>
        </a:p>
      </dgm:t>
    </dgm:pt>
    <dgm:pt modelId="{BA27BDD8-DFB2-6640-BB9C-A72CA3E69ADB}" type="parTrans" cxnId="{CC958E66-4E89-7347-BA75-22766C0C7DF8}">
      <dgm:prSet/>
      <dgm:spPr/>
      <dgm:t>
        <a:bodyPr/>
        <a:lstStyle/>
        <a:p>
          <a:endParaRPr lang="en-US"/>
        </a:p>
      </dgm:t>
    </dgm:pt>
    <dgm:pt modelId="{E6A3C885-2E9C-8248-A556-A472E92643E5}" type="sibTrans" cxnId="{CC958E66-4E89-7347-BA75-22766C0C7DF8}">
      <dgm:prSet/>
      <dgm:spPr/>
      <dgm:t>
        <a:bodyPr/>
        <a:lstStyle/>
        <a:p>
          <a:endParaRPr lang="en-US"/>
        </a:p>
      </dgm:t>
    </dgm:pt>
    <dgm:pt modelId="{ACB9C1C8-08A0-994A-A0BA-E1801480B9FF}">
      <dgm:prSet phldrT="[Text]"/>
      <dgm:spPr/>
      <dgm:t>
        <a:bodyPr/>
        <a:lstStyle/>
        <a:p>
          <a:r>
            <a:rPr lang="en-US" dirty="0"/>
            <a:t>Trustworthiness</a:t>
          </a:r>
        </a:p>
      </dgm:t>
    </dgm:pt>
    <dgm:pt modelId="{FF928CD4-C01E-5C4E-BE14-3110277C06B4}" type="parTrans" cxnId="{28CEDE1E-6394-7F4D-A9AE-6E0C25ACC98A}">
      <dgm:prSet/>
      <dgm:spPr/>
      <dgm:t>
        <a:bodyPr/>
        <a:lstStyle/>
        <a:p>
          <a:endParaRPr lang="en-US"/>
        </a:p>
      </dgm:t>
    </dgm:pt>
    <dgm:pt modelId="{44536CC9-3468-1846-A357-E83CD4A7B2BE}" type="sibTrans" cxnId="{28CEDE1E-6394-7F4D-A9AE-6E0C25ACC98A}">
      <dgm:prSet/>
      <dgm:spPr/>
      <dgm:t>
        <a:bodyPr/>
        <a:lstStyle/>
        <a:p>
          <a:endParaRPr lang="en-US"/>
        </a:p>
      </dgm:t>
    </dgm:pt>
    <dgm:pt modelId="{BF30A2AE-CE68-4B42-8CE1-B9F8A9D6CC4C}">
      <dgm:prSet phldrT="[Text]" custT="1"/>
      <dgm:spPr/>
      <dgm:t>
        <a:bodyPr/>
        <a:lstStyle/>
        <a:p>
          <a:pPr algn="ctr">
            <a:buNone/>
          </a:pPr>
          <a:r>
            <a:rPr lang="en-US" sz="1400" dirty="0">
              <a:solidFill>
                <a:schemeClr val="tx1"/>
              </a:solidFill>
              <a:cs typeface="Arial" panose="020B0604020202020204" pitchFamily="34" charset="0"/>
            </a:rPr>
            <a:t>Trusted communication and computing for </a:t>
          </a:r>
          <a:br>
            <a:rPr lang="en-US" sz="1400" dirty="0">
              <a:solidFill>
                <a:schemeClr val="tx1"/>
              </a:solidFill>
              <a:cs typeface="Arial" panose="020B0604020202020204" pitchFamily="34" charset="0"/>
            </a:rPr>
          </a:br>
          <a:r>
            <a:rPr lang="en-US" sz="1400" dirty="0">
              <a:solidFill>
                <a:schemeClr val="tx1"/>
              </a:solidFill>
              <a:cs typeface="Arial" panose="020B0604020202020204" pitchFamily="34" charset="0"/>
            </a:rPr>
            <a:t>industry and society</a:t>
          </a:r>
          <a:endParaRPr lang="en-US" sz="1400" dirty="0"/>
        </a:p>
      </dgm:t>
    </dgm:pt>
    <dgm:pt modelId="{AE90DEB2-4101-8D4F-967C-BAA126223B87}" type="parTrans" cxnId="{ED72ED98-3D13-C844-A5FC-C25CF4DBC071}">
      <dgm:prSet/>
      <dgm:spPr/>
      <dgm:t>
        <a:bodyPr/>
        <a:lstStyle/>
        <a:p>
          <a:endParaRPr lang="en-US"/>
        </a:p>
      </dgm:t>
    </dgm:pt>
    <dgm:pt modelId="{8A09872C-955C-0C4E-A384-FC0FBF2E4EF1}" type="sibTrans" cxnId="{ED72ED98-3D13-C844-A5FC-C25CF4DBC071}">
      <dgm:prSet/>
      <dgm:spPr/>
      <dgm:t>
        <a:bodyPr/>
        <a:lstStyle/>
        <a:p>
          <a:endParaRPr lang="en-US"/>
        </a:p>
      </dgm:t>
    </dgm:pt>
    <dgm:pt modelId="{3A5A21FF-B44C-CA40-8938-E10955DEE030}">
      <dgm:prSet phldrT="[Text]" custT="1"/>
      <dgm:spPr/>
      <dgm:t>
        <a:bodyPr/>
        <a:lstStyle/>
        <a:p>
          <a:pPr>
            <a:buNone/>
          </a:pPr>
          <a:r>
            <a:rPr lang="en-US" sz="1400" dirty="0"/>
            <a:t>Realistic, engaged, inclusive, fair</a:t>
          </a:r>
        </a:p>
      </dgm:t>
    </dgm:pt>
    <dgm:pt modelId="{20EE18DD-797C-D349-BCE9-07C75EA4C851}" type="parTrans" cxnId="{AF0FF780-3915-1441-8558-3FD540BE06B7}">
      <dgm:prSet/>
      <dgm:spPr/>
      <dgm:t>
        <a:bodyPr/>
        <a:lstStyle/>
        <a:p>
          <a:endParaRPr lang="en-US"/>
        </a:p>
      </dgm:t>
    </dgm:pt>
    <dgm:pt modelId="{43451330-C67F-264F-BAA0-13776516EEFD}" type="sibTrans" cxnId="{AF0FF780-3915-1441-8558-3FD540BE06B7}">
      <dgm:prSet/>
      <dgm:spPr/>
      <dgm:t>
        <a:bodyPr/>
        <a:lstStyle/>
        <a:p>
          <a:endParaRPr lang="en-US"/>
        </a:p>
      </dgm:t>
    </dgm:pt>
    <dgm:pt modelId="{645FC624-3687-864D-8B02-D6A795558505}">
      <dgm:prSet phldrT="[Text]" custT="1"/>
      <dgm:spPr/>
      <dgm:t>
        <a:bodyPr/>
        <a:lstStyle/>
        <a:p>
          <a:pPr>
            <a:buNone/>
          </a:pPr>
          <a:endParaRPr lang="en-US" sz="1400" dirty="0"/>
        </a:p>
      </dgm:t>
    </dgm:pt>
    <dgm:pt modelId="{BC68DA89-AF86-1F46-BFA9-B48CB106E36B}" type="parTrans" cxnId="{D1E2A620-0402-AA47-A17C-E7EC5AA0FBC9}">
      <dgm:prSet/>
      <dgm:spPr/>
      <dgm:t>
        <a:bodyPr/>
        <a:lstStyle/>
        <a:p>
          <a:endParaRPr lang="en-US"/>
        </a:p>
      </dgm:t>
    </dgm:pt>
    <dgm:pt modelId="{C2E4D587-879C-A248-B108-5BB00DD4A5D4}" type="sibTrans" cxnId="{D1E2A620-0402-AA47-A17C-E7EC5AA0FBC9}">
      <dgm:prSet/>
      <dgm:spPr/>
      <dgm:t>
        <a:bodyPr/>
        <a:lstStyle/>
        <a:p>
          <a:endParaRPr lang="en-US"/>
        </a:p>
      </dgm:t>
    </dgm:pt>
    <dgm:pt modelId="{19FF0668-2338-2B47-BB6C-3C5F5464EA1B}" type="pres">
      <dgm:prSet presAssocID="{04416415-903E-0B49-9C1D-F7E912C99CF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9B7259A-FC5F-A143-8B86-A95C22E099FF}" type="pres">
      <dgm:prSet presAssocID="{04416415-903E-0B49-9C1D-F7E912C99CFE}" presName="children" presStyleCnt="0"/>
      <dgm:spPr/>
    </dgm:pt>
    <dgm:pt modelId="{025D1782-9FE2-0748-94DE-EEF4755C0E0B}" type="pres">
      <dgm:prSet presAssocID="{04416415-903E-0B49-9C1D-F7E912C99CFE}" presName="child1group" presStyleCnt="0"/>
      <dgm:spPr/>
    </dgm:pt>
    <dgm:pt modelId="{B05548CD-032A-4A4A-8597-0CFA891A9FB3}" type="pres">
      <dgm:prSet presAssocID="{04416415-903E-0B49-9C1D-F7E912C99CFE}" presName="child1" presStyleLbl="bgAcc1" presStyleIdx="0" presStyleCnt="4"/>
      <dgm:spPr/>
    </dgm:pt>
    <dgm:pt modelId="{7BFFF69F-48B3-FB40-8050-54A0957A1FD2}" type="pres">
      <dgm:prSet presAssocID="{04416415-903E-0B49-9C1D-F7E912C99CFE}" presName="child1Text" presStyleLbl="bgAcc1" presStyleIdx="0" presStyleCnt="4">
        <dgm:presLayoutVars>
          <dgm:bulletEnabled val="1"/>
        </dgm:presLayoutVars>
      </dgm:prSet>
      <dgm:spPr/>
    </dgm:pt>
    <dgm:pt modelId="{8A5F1200-9A39-4F49-849E-0F9EA597C259}" type="pres">
      <dgm:prSet presAssocID="{04416415-903E-0B49-9C1D-F7E912C99CFE}" presName="child2group" presStyleCnt="0"/>
      <dgm:spPr/>
    </dgm:pt>
    <dgm:pt modelId="{30048542-2FFF-1E4C-AE48-9E4A2418EE36}" type="pres">
      <dgm:prSet presAssocID="{04416415-903E-0B49-9C1D-F7E912C99CFE}" presName="child2" presStyleLbl="bgAcc1" presStyleIdx="1" presStyleCnt="4"/>
      <dgm:spPr/>
    </dgm:pt>
    <dgm:pt modelId="{48D39D5E-461E-F245-B1FE-D4AD30D23F26}" type="pres">
      <dgm:prSet presAssocID="{04416415-903E-0B49-9C1D-F7E912C99CFE}" presName="child2Text" presStyleLbl="bgAcc1" presStyleIdx="1" presStyleCnt="4">
        <dgm:presLayoutVars>
          <dgm:bulletEnabled val="1"/>
        </dgm:presLayoutVars>
      </dgm:prSet>
      <dgm:spPr/>
    </dgm:pt>
    <dgm:pt modelId="{927463A7-ACC5-234B-B9DB-128E84446B9B}" type="pres">
      <dgm:prSet presAssocID="{04416415-903E-0B49-9C1D-F7E912C99CFE}" presName="child3group" presStyleCnt="0"/>
      <dgm:spPr/>
    </dgm:pt>
    <dgm:pt modelId="{65473E71-DD72-A744-A06E-D2CB26D99E9A}" type="pres">
      <dgm:prSet presAssocID="{04416415-903E-0B49-9C1D-F7E912C99CFE}" presName="child3" presStyleLbl="bgAcc1" presStyleIdx="2" presStyleCnt="4"/>
      <dgm:spPr/>
    </dgm:pt>
    <dgm:pt modelId="{9A21AFF8-A963-9F46-8249-49CD7F7FD1DD}" type="pres">
      <dgm:prSet presAssocID="{04416415-903E-0B49-9C1D-F7E912C99CFE}" presName="child3Text" presStyleLbl="bgAcc1" presStyleIdx="2" presStyleCnt="4">
        <dgm:presLayoutVars>
          <dgm:bulletEnabled val="1"/>
        </dgm:presLayoutVars>
      </dgm:prSet>
      <dgm:spPr/>
    </dgm:pt>
    <dgm:pt modelId="{1338E7A7-3DAA-B042-B751-44D317DAA6D5}" type="pres">
      <dgm:prSet presAssocID="{04416415-903E-0B49-9C1D-F7E912C99CFE}" presName="child4group" presStyleCnt="0"/>
      <dgm:spPr/>
    </dgm:pt>
    <dgm:pt modelId="{EB50F6D6-5DF7-6A4F-8E61-3A5609E33596}" type="pres">
      <dgm:prSet presAssocID="{04416415-903E-0B49-9C1D-F7E912C99CFE}" presName="child4" presStyleLbl="bgAcc1" presStyleIdx="3" presStyleCnt="4"/>
      <dgm:spPr/>
    </dgm:pt>
    <dgm:pt modelId="{EF657F39-F202-9244-9AE4-EE9E524D7529}" type="pres">
      <dgm:prSet presAssocID="{04416415-903E-0B49-9C1D-F7E912C99CFE}" presName="child4Text" presStyleLbl="bgAcc1" presStyleIdx="3" presStyleCnt="4">
        <dgm:presLayoutVars>
          <dgm:bulletEnabled val="1"/>
        </dgm:presLayoutVars>
      </dgm:prSet>
      <dgm:spPr/>
    </dgm:pt>
    <dgm:pt modelId="{ECCEA703-07FC-B44D-B24E-D4ACC521EB22}" type="pres">
      <dgm:prSet presAssocID="{04416415-903E-0B49-9C1D-F7E912C99CFE}" presName="childPlaceholder" presStyleCnt="0"/>
      <dgm:spPr/>
    </dgm:pt>
    <dgm:pt modelId="{7A070A35-8D99-C241-9093-B3D05C8B7608}" type="pres">
      <dgm:prSet presAssocID="{04416415-903E-0B49-9C1D-F7E912C99CFE}" presName="circle" presStyleCnt="0"/>
      <dgm:spPr/>
    </dgm:pt>
    <dgm:pt modelId="{56D995F7-E087-6244-8822-8817C6D4264D}" type="pres">
      <dgm:prSet presAssocID="{04416415-903E-0B49-9C1D-F7E912C99CF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26D4C7A-4B9A-FB4C-A0C9-4750EA34E7BB}" type="pres">
      <dgm:prSet presAssocID="{04416415-903E-0B49-9C1D-F7E912C99CFE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2E59C6CB-32D8-6643-91F6-3707CB0DD219}" type="pres">
      <dgm:prSet presAssocID="{04416415-903E-0B49-9C1D-F7E912C99CF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3EB563AD-3F64-E945-8380-FDA2AA55A00A}" type="pres">
      <dgm:prSet presAssocID="{04416415-903E-0B49-9C1D-F7E912C99CF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0AEBB8D-CEBE-E142-BFE1-70460E4079E9}" type="pres">
      <dgm:prSet presAssocID="{04416415-903E-0B49-9C1D-F7E912C99CFE}" presName="quadrantPlaceholder" presStyleCnt="0"/>
      <dgm:spPr/>
    </dgm:pt>
    <dgm:pt modelId="{4835E66B-46D0-EF49-9CBF-CE915BB2FB2C}" type="pres">
      <dgm:prSet presAssocID="{04416415-903E-0B49-9C1D-F7E912C99CFE}" presName="center1" presStyleLbl="fgShp" presStyleIdx="0" presStyleCnt="2"/>
      <dgm:spPr/>
    </dgm:pt>
    <dgm:pt modelId="{6544C363-BF67-AC40-907F-FBB9688903EA}" type="pres">
      <dgm:prSet presAssocID="{04416415-903E-0B49-9C1D-F7E912C99CFE}" presName="center2" presStyleLbl="fgShp" presStyleIdx="1" presStyleCnt="2"/>
      <dgm:spPr/>
    </dgm:pt>
  </dgm:ptLst>
  <dgm:cxnLst>
    <dgm:cxn modelId="{D1CF6B0F-486D-6440-B1E9-08364358555D}" type="presOf" srcId="{3A5A21FF-B44C-CA40-8938-E10955DEE030}" destId="{9A21AFF8-A963-9F46-8249-49CD7F7FD1DD}" srcOrd="1" destOrd="1" presId="urn:microsoft.com/office/officeart/2005/8/layout/cycle4"/>
    <dgm:cxn modelId="{47807710-F46F-C541-BDB9-1B87D1FB186A}" type="presOf" srcId="{645FC624-3687-864D-8B02-D6A795558505}" destId="{9A21AFF8-A963-9F46-8249-49CD7F7FD1DD}" srcOrd="1" destOrd="0" presId="urn:microsoft.com/office/officeart/2005/8/layout/cycle4"/>
    <dgm:cxn modelId="{396F1511-ABAE-6A4A-8DED-1335BC290250}" type="presOf" srcId="{D9ADDBEE-026A-D845-9DED-5BDF4704CE74}" destId="{30048542-2FFF-1E4C-AE48-9E4A2418EE36}" srcOrd="0" destOrd="0" presId="urn:microsoft.com/office/officeart/2005/8/layout/cycle4"/>
    <dgm:cxn modelId="{28CEDE1E-6394-7F4D-A9AE-6E0C25ACC98A}" srcId="{04416415-903E-0B49-9C1D-F7E912C99CFE}" destId="{ACB9C1C8-08A0-994A-A0BA-E1801480B9FF}" srcOrd="3" destOrd="0" parTransId="{FF928CD4-C01E-5C4E-BE14-3110277C06B4}" sibTransId="{44536CC9-3468-1846-A357-E83CD4A7B2BE}"/>
    <dgm:cxn modelId="{D1E2A620-0402-AA47-A17C-E7EC5AA0FBC9}" srcId="{16D135BC-58FB-AC40-BC26-DCE39CB6B7AC}" destId="{645FC624-3687-864D-8B02-D6A795558505}" srcOrd="0" destOrd="0" parTransId="{BC68DA89-AF86-1F46-BFA9-B48CB106E36B}" sibTransId="{C2E4D587-879C-A248-B108-5BB00DD4A5D4}"/>
    <dgm:cxn modelId="{C5A22157-241D-B14D-9139-EDC211E2B0CC}" type="presOf" srcId="{329E1893-E408-4B43-AB06-01A4F5B29B14}" destId="{B05548CD-032A-4A4A-8597-0CFA891A9FB3}" srcOrd="0" destOrd="0" presId="urn:microsoft.com/office/officeart/2005/8/layout/cycle4"/>
    <dgm:cxn modelId="{68D5F658-107B-6C43-BF3B-C8AEA6B30074}" srcId="{04416415-903E-0B49-9C1D-F7E912C99CFE}" destId="{63181869-D081-F342-8718-D72B77AEDB08}" srcOrd="1" destOrd="0" parTransId="{65A49EC6-9FDB-A047-98D7-B7AAF2BE84BE}" sibTransId="{79F6A4CD-6D6F-6E43-939D-D8F3C0C65323}"/>
    <dgm:cxn modelId="{899DF162-F13D-AF47-B7A0-E3A513734EC3}" type="presOf" srcId="{3A5A21FF-B44C-CA40-8938-E10955DEE030}" destId="{65473E71-DD72-A744-A06E-D2CB26D99E9A}" srcOrd="0" destOrd="1" presId="urn:microsoft.com/office/officeart/2005/8/layout/cycle4"/>
    <dgm:cxn modelId="{CC958E66-4E89-7347-BA75-22766C0C7DF8}" srcId="{04416415-903E-0B49-9C1D-F7E912C99CFE}" destId="{16D135BC-58FB-AC40-BC26-DCE39CB6B7AC}" srcOrd="2" destOrd="0" parTransId="{BA27BDD8-DFB2-6640-BB9C-A72CA3E69ADB}" sibTransId="{E6A3C885-2E9C-8248-A556-A472E92643E5}"/>
    <dgm:cxn modelId="{7D36C673-57EF-DF4E-A5E9-3DC4D703C46D}" type="presOf" srcId="{04416415-903E-0B49-9C1D-F7E912C99CFE}" destId="{19FF0668-2338-2B47-BB6C-3C5F5464EA1B}" srcOrd="0" destOrd="0" presId="urn:microsoft.com/office/officeart/2005/8/layout/cycle4"/>
    <dgm:cxn modelId="{439EC479-21E4-BC48-B5BA-67B6BC5CCF49}" type="presOf" srcId="{BF30A2AE-CE68-4B42-8CE1-B9F8A9D6CC4C}" destId="{EB50F6D6-5DF7-6A4F-8E61-3A5609E33596}" srcOrd="0" destOrd="0" presId="urn:microsoft.com/office/officeart/2005/8/layout/cycle4"/>
    <dgm:cxn modelId="{AF0FF780-3915-1441-8558-3FD540BE06B7}" srcId="{16D135BC-58FB-AC40-BC26-DCE39CB6B7AC}" destId="{3A5A21FF-B44C-CA40-8938-E10955DEE030}" srcOrd="1" destOrd="0" parTransId="{20EE18DD-797C-D349-BCE9-07C75EA4C851}" sibTransId="{43451330-C67F-264F-BAA0-13776516EEFD}"/>
    <dgm:cxn modelId="{85F5F181-7891-F641-B61A-BD0F4C4D1C73}" type="presOf" srcId="{329E1893-E408-4B43-AB06-01A4F5B29B14}" destId="{7BFFF69F-48B3-FB40-8050-54A0957A1FD2}" srcOrd="1" destOrd="0" presId="urn:microsoft.com/office/officeart/2005/8/layout/cycle4"/>
    <dgm:cxn modelId="{C9150C88-427A-0742-A535-AC7329115B87}" srcId="{F3CBD786-AB7C-FB4A-93E7-BE1E303A7DDD}" destId="{329E1893-E408-4B43-AB06-01A4F5B29B14}" srcOrd="0" destOrd="0" parTransId="{169703DD-1D67-E540-B2D8-D99A93EF9EAE}" sibTransId="{980DC0B4-2A74-8A4F-9B4B-8EA93D5EFA44}"/>
    <dgm:cxn modelId="{CD77CD94-2E87-6140-B328-70245CABF17A}" type="presOf" srcId="{D9ADDBEE-026A-D845-9DED-5BDF4704CE74}" destId="{48D39D5E-461E-F245-B1FE-D4AD30D23F26}" srcOrd="1" destOrd="0" presId="urn:microsoft.com/office/officeart/2005/8/layout/cycle4"/>
    <dgm:cxn modelId="{ED72ED98-3D13-C844-A5FC-C25CF4DBC071}" srcId="{ACB9C1C8-08A0-994A-A0BA-E1801480B9FF}" destId="{BF30A2AE-CE68-4B42-8CE1-B9F8A9D6CC4C}" srcOrd="0" destOrd="0" parTransId="{AE90DEB2-4101-8D4F-967C-BAA126223B87}" sibTransId="{8A09872C-955C-0C4E-A384-FC0FBF2E4EF1}"/>
    <dgm:cxn modelId="{9708A5BA-5BD7-2748-B3C5-6DDB1E0F8C2D}" type="presOf" srcId="{645FC624-3687-864D-8B02-D6A795558505}" destId="{65473E71-DD72-A744-A06E-D2CB26D99E9A}" srcOrd="0" destOrd="0" presId="urn:microsoft.com/office/officeart/2005/8/layout/cycle4"/>
    <dgm:cxn modelId="{A2E11EBD-14A2-A34C-B02A-8FAB8DD86D4C}" type="presOf" srcId="{16D135BC-58FB-AC40-BC26-DCE39CB6B7AC}" destId="{2E59C6CB-32D8-6643-91F6-3707CB0DD219}" srcOrd="0" destOrd="0" presId="urn:microsoft.com/office/officeart/2005/8/layout/cycle4"/>
    <dgm:cxn modelId="{123CB1C9-979E-CC4A-BF14-0771BFD07F54}" srcId="{63181869-D081-F342-8718-D72B77AEDB08}" destId="{D9ADDBEE-026A-D845-9DED-5BDF4704CE74}" srcOrd="0" destOrd="0" parTransId="{99CC027D-C043-234F-9967-2560DC5BF636}" sibTransId="{22A5D630-3AD7-FC4B-AE80-DCD63F9376D6}"/>
    <dgm:cxn modelId="{9D2886D9-E316-8F4C-BDA5-1E177A121E65}" type="presOf" srcId="{F3CBD786-AB7C-FB4A-93E7-BE1E303A7DDD}" destId="{56D995F7-E087-6244-8822-8817C6D4264D}" srcOrd="0" destOrd="0" presId="urn:microsoft.com/office/officeart/2005/8/layout/cycle4"/>
    <dgm:cxn modelId="{19FA96E3-8E77-4149-A74C-E914BDAF1594}" type="presOf" srcId="{63181869-D081-F342-8718-D72B77AEDB08}" destId="{D26D4C7A-4B9A-FB4C-A0C9-4750EA34E7BB}" srcOrd="0" destOrd="0" presId="urn:microsoft.com/office/officeart/2005/8/layout/cycle4"/>
    <dgm:cxn modelId="{FD1552E8-5472-834F-B821-143FB17CACC1}" type="presOf" srcId="{ACB9C1C8-08A0-994A-A0BA-E1801480B9FF}" destId="{3EB563AD-3F64-E945-8380-FDA2AA55A00A}" srcOrd="0" destOrd="0" presId="urn:microsoft.com/office/officeart/2005/8/layout/cycle4"/>
    <dgm:cxn modelId="{6B93F4ED-F653-CF41-96FE-CF72243567F6}" type="presOf" srcId="{BF30A2AE-CE68-4B42-8CE1-B9F8A9D6CC4C}" destId="{EF657F39-F202-9244-9AE4-EE9E524D7529}" srcOrd="1" destOrd="0" presId="urn:microsoft.com/office/officeart/2005/8/layout/cycle4"/>
    <dgm:cxn modelId="{C59B92F9-FD38-0044-8DA8-9A8EE8BE9938}" srcId="{04416415-903E-0B49-9C1D-F7E912C99CFE}" destId="{F3CBD786-AB7C-FB4A-93E7-BE1E303A7DDD}" srcOrd="0" destOrd="0" parTransId="{FA8F07D7-DEBE-C449-852A-15343CCABBB0}" sibTransId="{1AD367B7-E2C9-9C4A-A341-8E78907B8095}"/>
    <dgm:cxn modelId="{DC5417A0-6C9D-AD4C-AC00-533228DD5922}" type="presParOf" srcId="{19FF0668-2338-2B47-BB6C-3C5F5464EA1B}" destId="{99B7259A-FC5F-A143-8B86-A95C22E099FF}" srcOrd="0" destOrd="0" presId="urn:microsoft.com/office/officeart/2005/8/layout/cycle4"/>
    <dgm:cxn modelId="{CE9E4E6A-8C83-C74C-9CC0-63553A63C3FF}" type="presParOf" srcId="{99B7259A-FC5F-A143-8B86-A95C22E099FF}" destId="{025D1782-9FE2-0748-94DE-EEF4755C0E0B}" srcOrd="0" destOrd="0" presId="urn:microsoft.com/office/officeart/2005/8/layout/cycle4"/>
    <dgm:cxn modelId="{8433B948-E471-0B46-BF11-E38FD2068236}" type="presParOf" srcId="{025D1782-9FE2-0748-94DE-EEF4755C0E0B}" destId="{B05548CD-032A-4A4A-8597-0CFA891A9FB3}" srcOrd="0" destOrd="0" presId="urn:microsoft.com/office/officeart/2005/8/layout/cycle4"/>
    <dgm:cxn modelId="{A29119ED-C2BC-894B-9AD8-8B3B75D15686}" type="presParOf" srcId="{025D1782-9FE2-0748-94DE-EEF4755C0E0B}" destId="{7BFFF69F-48B3-FB40-8050-54A0957A1FD2}" srcOrd="1" destOrd="0" presId="urn:microsoft.com/office/officeart/2005/8/layout/cycle4"/>
    <dgm:cxn modelId="{B634E4E3-53F3-CA44-8C12-A5384D2B5D36}" type="presParOf" srcId="{99B7259A-FC5F-A143-8B86-A95C22E099FF}" destId="{8A5F1200-9A39-4F49-849E-0F9EA597C259}" srcOrd="1" destOrd="0" presId="urn:microsoft.com/office/officeart/2005/8/layout/cycle4"/>
    <dgm:cxn modelId="{E39C6CE9-214F-6441-A4F0-D339493097C2}" type="presParOf" srcId="{8A5F1200-9A39-4F49-849E-0F9EA597C259}" destId="{30048542-2FFF-1E4C-AE48-9E4A2418EE36}" srcOrd="0" destOrd="0" presId="urn:microsoft.com/office/officeart/2005/8/layout/cycle4"/>
    <dgm:cxn modelId="{8A25FBE1-7895-004E-BF91-962FCC3A71DE}" type="presParOf" srcId="{8A5F1200-9A39-4F49-849E-0F9EA597C259}" destId="{48D39D5E-461E-F245-B1FE-D4AD30D23F26}" srcOrd="1" destOrd="0" presId="urn:microsoft.com/office/officeart/2005/8/layout/cycle4"/>
    <dgm:cxn modelId="{E850A67E-559B-AF41-ADF0-306B24C06366}" type="presParOf" srcId="{99B7259A-FC5F-A143-8B86-A95C22E099FF}" destId="{927463A7-ACC5-234B-B9DB-128E84446B9B}" srcOrd="2" destOrd="0" presId="urn:microsoft.com/office/officeart/2005/8/layout/cycle4"/>
    <dgm:cxn modelId="{728BA8E8-8E02-EA4E-8FCC-8DDEE9B24EF4}" type="presParOf" srcId="{927463A7-ACC5-234B-B9DB-128E84446B9B}" destId="{65473E71-DD72-A744-A06E-D2CB26D99E9A}" srcOrd="0" destOrd="0" presId="urn:microsoft.com/office/officeart/2005/8/layout/cycle4"/>
    <dgm:cxn modelId="{6F038575-D03A-4548-805E-F0B605DFE3DF}" type="presParOf" srcId="{927463A7-ACC5-234B-B9DB-128E84446B9B}" destId="{9A21AFF8-A963-9F46-8249-49CD7F7FD1DD}" srcOrd="1" destOrd="0" presId="urn:microsoft.com/office/officeart/2005/8/layout/cycle4"/>
    <dgm:cxn modelId="{B5019E21-10FA-F14D-BCD7-DC6D34E5528E}" type="presParOf" srcId="{99B7259A-FC5F-A143-8B86-A95C22E099FF}" destId="{1338E7A7-3DAA-B042-B751-44D317DAA6D5}" srcOrd="3" destOrd="0" presId="urn:microsoft.com/office/officeart/2005/8/layout/cycle4"/>
    <dgm:cxn modelId="{0409EEE8-7AC9-9741-98E8-DA491925015C}" type="presParOf" srcId="{1338E7A7-3DAA-B042-B751-44D317DAA6D5}" destId="{EB50F6D6-5DF7-6A4F-8E61-3A5609E33596}" srcOrd="0" destOrd="0" presId="urn:microsoft.com/office/officeart/2005/8/layout/cycle4"/>
    <dgm:cxn modelId="{C386F290-51C5-AC44-A2E4-11F2C18BFBCE}" type="presParOf" srcId="{1338E7A7-3DAA-B042-B751-44D317DAA6D5}" destId="{EF657F39-F202-9244-9AE4-EE9E524D7529}" srcOrd="1" destOrd="0" presId="urn:microsoft.com/office/officeart/2005/8/layout/cycle4"/>
    <dgm:cxn modelId="{D5A5D8D6-4E5C-6F4B-B3A3-49D7190248CE}" type="presParOf" srcId="{99B7259A-FC5F-A143-8B86-A95C22E099FF}" destId="{ECCEA703-07FC-B44D-B24E-D4ACC521EB22}" srcOrd="4" destOrd="0" presId="urn:microsoft.com/office/officeart/2005/8/layout/cycle4"/>
    <dgm:cxn modelId="{405AF908-5E7B-3C42-8B59-0AFB0DFB2524}" type="presParOf" srcId="{19FF0668-2338-2B47-BB6C-3C5F5464EA1B}" destId="{7A070A35-8D99-C241-9093-B3D05C8B7608}" srcOrd="1" destOrd="0" presId="urn:microsoft.com/office/officeart/2005/8/layout/cycle4"/>
    <dgm:cxn modelId="{FF25F05E-2C39-7B45-9998-E09CBB8EA949}" type="presParOf" srcId="{7A070A35-8D99-C241-9093-B3D05C8B7608}" destId="{56D995F7-E087-6244-8822-8817C6D4264D}" srcOrd="0" destOrd="0" presId="urn:microsoft.com/office/officeart/2005/8/layout/cycle4"/>
    <dgm:cxn modelId="{0FDED978-A6B8-2848-B6B7-DDE4D481BEE7}" type="presParOf" srcId="{7A070A35-8D99-C241-9093-B3D05C8B7608}" destId="{D26D4C7A-4B9A-FB4C-A0C9-4750EA34E7BB}" srcOrd="1" destOrd="0" presId="urn:microsoft.com/office/officeart/2005/8/layout/cycle4"/>
    <dgm:cxn modelId="{F7B86E1C-8CAF-394D-9F6D-EF564CAAD649}" type="presParOf" srcId="{7A070A35-8D99-C241-9093-B3D05C8B7608}" destId="{2E59C6CB-32D8-6643-91F6-3707CB0DD219}" srcOrd="2" destOrd="0" presId="urn:microsoft.com/office/officeart/2005/8/layout/cycle4"/>
    <dgm:cxn modelId="{37DA2E62-C7F0-A145-BE31-0D5976F43295}" type="presParOf" srcId="{7A070A35-8D99-C241-9093-B3D05C8B7608}" destId="{3EB563AD-3F64-E945-8380-FDA2AA55A00A}" srcOrd="3" destOrd="0" presId="urn:microsoft.com/office/officeart/2005/8/layout/cycle4"/>
    <dgm:cxn modelId="{76D37EC6-5F93-E844-B95B-6DE06BA080F7}" type="presParOf" srcId="{7A070A35-8D99-C241-9093-B3D05C8B7608}" destId="{E0AEBB8D-CEBE-E142-BFE1-70460E4079E9}" srcOrd="4" destOrd="0" presId="urn:microsoft.com/office/officeart/2005/8/layout/cycle4"/>
    <dgm:cxn modelId="{66ADDF8B-D027-E94F-93DA-E77DBF045201}" type="presParOf" srcId="{19FF0668-2338-2B47-BB6C-3C5F5464EA1B}" destId="{4835E66B-46D0-EF49-9CBF-CE915BB2FB2C}" srcOrd="2" destOrd="0" presId="urn:microsoft.com/office/officeart/2005/8/layout/cycle4"/>
    <dgm:cxn modelId="{C0485D70-B802-C74B-A71C-2147408BF174}" type="presParOf" srcId="{19FF0668-2338-2B47-BB6C-3C5F5464EA1B}" destId="{6544C363-BF67-AC40-907F-FBB9688903E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08535-A5A4-954D-A8F9-B584BD1BFB35}">
      <dsp:nvSpPr>
        <dsp:cNvPr id="0" name=""/>
        <dsp:cNvSpPr/>
      </dsp:nvSpPr>
      <dsp:spPr>
        <a:xfrm>
          <a:off x="0" y="0"/>
          <a:ext cx="8525608" cy="97054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#1–Multi-access (Radio + </a:t>
          </a:r>
          <a:r>
            <a:rPr lang="en-GB" sz="1600" b="1" i="0" kern="1200" dirty="0" err="1">
              <a:latin typeface="Calibri Light" panose="020F0302020204030204" pitchFamily="34" charset="0"/>
              <a:cs typeface="Calibri Light" panose="020F0302020204030204" pitchFamily="34" charset="0"/>
            </a:rPr>
            <a:t>LiFi</a:t>
          </a:r>
          <a:r>
            <a:rPr lang="en-GB" sz="1600" b="1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 + Fibre) &amp; Mobile Edge Computing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Integration of Edge Compute and Network Edge (programmable hardware)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AI and processing  at  the edge – Addressing disaggregation and scale</a:t>
          </a:r>
          <a:endParaRPr lang="en-GB" sz="1600" b="1" i="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b="0" i="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802175" y="0"/>
        <a:ext cx="6723432" cy="970542"/>
      </dsp:txXfrm>
    </dsp:sp>
    <dsp:sp modelId="{4C71656D-F9C7-2F4E-827A-14F9D47C78F8}">
      <dsp:nvSpPr>
        <dsp:cNvPr id="0" name=""/>
        <dsp:cNvSpPr/>
      </dsp:nvSpPr>
      <dsp:spPr>
        <a:xfrm>
          <a:off x="97054" y="97054"/>
          <a:ext cx="1705121" cy="7764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3B0BD-DC8F-834A-845C-FF8AAA366E57}">
      <dsp:nvSpPr>
        <dsp:cNvPr id="0" name=""/>
        <dsp:cNvSpPr/>
      </dsp:nvSpPr>
      <dsp:spPr>
        <a:xfrm>
          <a:off x="0" y="1067596"/>
          <a:ext cx="8525608" cy="97054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#2  Wireless, Fibre , Satellite, IoT convergence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With use-cases  for smart cities, transport logistics, manufacturing and rural deployments</a:t>
          </a:r>
          <a:endParaRPr lang="en-GB" sz="1100" b="0" i="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802175" y="1067596"/>
        <a:ext cx="6723432" cy="970542"/>
      </dsp:txXfrm>
    </dsp:sp>
    <dsp:sp modelId="{18D3FF89-F4D8-0F47-8E68-DCD0BD0ABDF3}">
      <dsp:nvSpPr>
        <dsp:cNvPr id="0" name=""/>
        <dsp:cNvSpPr/>
      </dsp:nvSpPr>
      <dsp:spPr>
        <a:xfrm>
          <a:off x="97054" y="1164650"/>
          <a:ext cx="1705121" cy="7764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38F46-2A72-4E4F-BCF7-FDF16F258403}">
      <dsp:nvSpPr>
        <dsp:cNvPr id="0" name=""/>
        <dsp:cNvSpPr/>
      </dsp:nvSpPr>
      <dsp:spPr>
        <a:xfrm>
          <a:off x="0" y="2135192"/>
          <a:ext cx="8525608" cy="97054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#3 – SDN, NFV, Network Slicing &amp; Service Orchestration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End-to-end intelligent service orchestration-multi-technology &amp; multidomain, Zero Touch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Dynamic network slices, multitenancy, protection and prioritisation of services </a:t>
          </a:r>
        </a:p>
      </dsp:txBody>
      <dsp:txXfrm>
        <a:off x="1802175" y="2135192"/>
        <a:ext cx="6723432" cy="970542"/>
      </dsp:txXfrm>
    </dsp:sp>
    <dsp:sp modelId="{2668ED02-127C-D74E-87B0-7DB2A124D5C8}">
      <dsp:nvSpPr>
        <dsp:cNvPr id="0" name=""/>
        <dsp:cNvSpPr/>
      </dsp:nvSpPr>
      <dsp:spPr>
        <a:xfrm>
          <a:off x="97054" y="2232246"/>
          <a:ext cx="1705121" cy="776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C2C058-45F8-FA40-9BD3-8A891052D59B}">
      <dsp:nvSpPr>
        <dsp:cNvPr id="0" name=""/>
        <dsp:cNvSpPr/>
      </dsp:nvSpPr>
      <dsp:spPr>
        <a:xfrm>
          <a:off x="0" y="3202788"/>
          <a:ext cx="8525608" cy="97054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+mj-lt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+mj-lt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#4 Open Networking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Starting with </a:t>
          </a:r>
          <a:r>
            <a:rPr lang="en-US" sz="1400" kern="1200" dirty="0" err="1">
              <a:latin typeface="+mj-lt"/>
            </a:rPr>
            <a:t>OpenRAN</a:t>
          </a:r>
          <a:r>
            <a:rPr lang="en-US" sz="1400" kern="1200" dirty="0">
              <a:latin typeface="+mj-lt"/>
            </a:rPr>
            <a:t> – x/r Apps developments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End-to-end: RIC + NWDAF monitoring and AI/ML tools for </a:t>
          </a:r>
          <a:r>
            <a:rPr lang="en-US" sz="1400" kern="1200" dirty="0" err="1">
              <a:latin typeface="+mj-lt"/>
            </a:rPr>
            <a:t>optimisation</a:t>
          </a:r>
          <a:endParaRPr lang="en-US" sz="1400" kern="1200" dirty="0">
            <a:latin typeface="+mj-lt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+mj-lt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802175" y="3202788"/>
        <a:ext cx="6723432" cy="970542"/>
      </dsp:txXfrm>
    </dsp:sp>
    <dsp:sp modelId="{0F1684AC-436F-D745-9716-3DC804203C1B}">
      <dsp:nvSpPr>
        <dsp:cNvPr id="0" name=""/>
        <dsp:cNvSpPr/>
      </dsp:nvSpPr>
      <dsp:spPr>
        <a:xfrm>
          <a:off x="97054" y="3299842"/>
          <a:ext cx="1705121" cy="7764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E1500-CEDA-6647-8F41-9971B00A01EE}">
      <dsp:nvSpPr>
        <dsp:cNvPr id="0" name=""/>
        <dsp:cNvSpPr/>
      </dsp:nvSpPr>
      <dsp:spPr>
        <a:xfrm>
          <a:off x="0" y="4270384"/>
          <a:ext cx="8525608" cy="97054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#5 – User Experience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Use cases relevant to the industry and communities: cities, transport, health, creative  etc.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Co-creation: Users Involved in the innovation Cycle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900" b="0" i="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802175" y="4270384"/>
        <a:ext cx="6723432" cy="970542"/>
      </dsp:txXfrm>
    </dsp:sp>
    <dsp:sp modelId="{A5DAC365-C54D-4847-9810-5164D7D0840E}">
      <dsp:nvSpPr>
        <dsp:cNvPr id="0" name=""/>
        <dsp:cNvSpPr/>
      </dsp:nvSpPr>
      <dsp:spPr>
        <a:xfrm>
          <a:off x="97054" y="4367439"/>
          <a:ext cx="1705121" cy="7764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73E71-DD72-A744-A06E-D2CB26D99E9A}">
      <dsp:nvSpPr>
        <dsp:cNvPr id="0" name=""/>
        <dsp:cNvSpPr/>
      </dsp:nvSpPr>
      <dsp:spPr>
        <a:xfrm>
          <a:off x="4517867" y="3343312"/>
          <a:ext cx="2428818" cy="15733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/>
            <a:t>Realistic, engaged, inclusive, fair</a:t>
          </a:r>
        </a:p>
      </dsp:txBody>
      <dsp:txXfrm>
        <a:off x="5281073" y="3771204"/>
        <a:ext cx="1631050" cy="1110870"/>
      </dsp:txXfrm>
    </dsp:sp>
    <dsp:sp modelId="{EB50F6D6-5DF7-6A4F-8E61-3A5609E33596}">
      <dsp:nvSpPr>
        <dsp:cNvPr id="0" name=""/>
        <dsp:cNvSpPr/>
      </dsp:nvSpPr>
      <dsp:spPr>
        <a:xfrm>
          <a:off x="555058" y="3343312"/>
          <a:ext cx="2428818" cy="15733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>
              <a:solidFill>
                <a:schemeClr val="tx1"/>
              </a:solidFill>
              <a:cs typeface="Arial" panose="020B0604020202020204" pitchFamily="34" charset="0"/>
            </a:rPr>
            <a:t>Trusted communication and computing for </a:t>
          </a:r>
          <a:br>
            <a:rPr lang="en-US" sz="1400" kern="1200" dirty="0">
              <a:solidFill>
                <a:schemeClr val="tx1"/>
              </a:solidFill>
              <a:cs typeface="Arial" panose="020B0604020202020204" pitchFamily="34" charset="0"/>
            </a:rPr>
          </a:br>
          <a:r>
            <a:rPr lang="en-US" sz="1400" kern="1200" dirty="0">
              <a:solidFill>
                <a:schemeClr val="tx1"/>
              </a:solidFill>
              <a:cs typeface="Arial" panose="020B0604020202020204" pitchFamily="34" charset="0"/>
            </a:rPr>
            <a:t>industry and society</a:t>
          </a:r>
          <a:endParaRPr lang="en-US" sz="1400" kern="1200" dirty="0"/>
        </a:p>
      </dsp:txBody>
      <dsp:txXfrm>
        <a:off x="589619" y="3771204"/>
        <a:ext cx="1631050" cy="1110870"/>
      </dsp:txXfrm>
    </dsp:sp>
    <dsp:sp modelId="{30048542-2FFF-1E4C-AE48-9E4A2418EE36}">
      <dsp:nvSpPr>
        <dsp:cNvPr id="0" name=""/>
        <dsp:cNvSpPr/>
      </dsp:nvSpPr>
      <dsp:spPr>
        <a:xfrm>
          <a:off x="4517867" y="0"/>
          <a:ext cx="2428818" cy="15733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>
              <a:solidFill>
                <a:schemeClr val="tx1"/>
              </a:solidFill>
              <a:cs typeface="Arial" panose="020B0604020202020204" pitchFamily="34" charset="0"/>
            </a:rPr>
            <a:t>Communication and networking as an enabler </a:t>
          </a:r>
          <a:br>
            <a:rPr lang="en-US" sz="1400" kern="1200" dirty="0">
              <a:solidFill>
                <a:schemeClr val="tx1"/>
              </a:solidFill>
              <a:cs typeface="Arial" panose="020B0604020202020204" pitchFamily="34" charset="0"/>
            </a:rPr>
          </a:br>
          <a:r>
            <a:rPr lang="en-US" sz="1400" kern="1200" dirty="0">
              <a:solidFill>
                <a:schemeClr val="tx1"/>
              </a:solidFill>
              <a:cs typeface="Arial" panose="020B0604020202020204" pitchFamily="34" charset="0"/>
            </a:rPr>
            <a:t>for net zero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5281073" y="34561"/>
        <a:ext cx="1631050" cy="1110870"/>
      </dsp:txXfrm>
    </dsp:sp>
    <dsp:sp modelId="{B05548CD-032A-4A4A-8597-0CFA891A9FB3}">
      <dsp:nvSpPr>
        <dsp:cNvPr id="0" name=""/>
        <dsp:cNvSpPr/>
      </dsp:nvSpPr>
      <dsp:spPr>
        <a:xfrm>
          <a:off x="555058" y="0"/>
          <a:ext cx="2428818" cy="15733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Seamless, resilient, adaptive  </a:t>
          </a:r>
        </a:p>
      </dsp:txBody>
      <dsp:txXfrm>
        <a:off x="589619" y="34561"/>
        <a:ext cx="1631050" cy="1110870"/>
      </dsp:txXfrm>
    </dsp:sp>
    <dsp:sp modelId="{56D995F7-E087-6244-8822-8817C6D4264D}">
      <dsp:nvSpPr>
        <dsp:cNvPr id="0" name=""/>
        <dsp:cNvSpPr/>
      </dsp:nvSpPr>
      <dsp:spPr>
        <a:xfrm>
          <a:off x="1572802" y="280248"/>
          <a:ext cx="2128903" cy="212890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Limitless Connectivity</a:t>
          </a:r>
        </a:p>
      </dsp:txBody>
      <dsp:txXfrm>
        <a:off x="2196343" y="903789"/>
        <a:ext cx="1505362" cy="1505362"/>
      </dsp:txXfrm>
    </dsp:sp>
    <dsp:sp modelId="{D26D4C7A-4B9A-FB4C-A0C9-4750EA34E7BB}">
      <dsp:nvSpPr>
        <dsp:cNvPr id="0" name=""/>
        <dsp:cNvSpPr/>
      </dsp:nvSpPr>
      <dsp:spPr>
        <a:xfrm rot="5400000">
          <a:off x="3800038" y="280248"/>
          <a:ext cx="2128903" cy="212890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Sustainability</a:t>
          </a:r>
        </a:p>
      </dsp:txBody>
      <dsp:txXfrm rot="-5400000">
        <a:off x="3800038" y="903789"/>
        <a:ext cx="1505362" cy="1505362"/>
      </dsp:txXfrm>
    </dsp:sp>
    <dsp:sp modelId="{2E59C6CB-32D8-6643-91F6-3707CB0DD219}">
      <dsp:nvSpPr>
        <dsp:cNvPr id="0" name=""/>
        <dsp:cNvSpPr/>
      </dsp:nvSpPr>
      <dsp:spPr>
        <a:xfrm rot="10800000">
          <a:off x="3800038" y="2507484"/>
          <a:ext cx="2128903" cy="212890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Cyber-Physical Continuum </a:t>
          </a:r>
        </a:p>
      </dsp:txBody>
      <dsp:txXfrm rot="10800000">
        <a:off x="3800038" y="2507484"/>
        <a:ext cx="1505362" cy="1505362"/>
      </dsp:txXfrm>
    </dsp:sp>
    <dsp:sp modelId="{3EB563AD-3F64-E945-8380-FDA2AA55A00A}">
      <dsp:nvSpPr>
        <dsp:cNvPr id="0" name=""/>
        <dsp:cNvSpPr/>
      </dsp:nvSpPr>
      <dsp:spPr>
        <a:xfrm rot="16200000">
          <a:off x="1572802" y="2507484"/>
          <a:ext cx="2128903" cy="212890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Trustworthiness</a:t>
          </a:r>
        </a:p>
      </dsp:txBody>
      <dsp:txXfrm rot="5400000">
        <a:off x="2196343" y="2507484"/>
        <a:ext cx="1505362" cy="1505362"/>
      </dsp:txXfrm>
    </dsp:sp>
    <dsp:sp modelId="{4835E66B-46D0-EF49-9CBF-CE915BB2FB2C}">
      <dsp:nvSpPr>
        <dsp:cNvPr id="0" name=""/>
        <dsp:cNvSpPr/>
      </dsp:nvSpPr>
      <dsp:spPr>
        <a:xfrm>
          <a:off x="3383353" y="2015820"/>
          <a:ext cx="735037" cy="63916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4C363-BF67-AC40-907F-FBB9688903EA}">
      <dsp:nvSpPr>
        <dsp:cNvPr id="0" name=""/>
        <dsp:cNvSpPr/>
      </dsp:nvSpPr>
      <dsp:spPr>
        <a:xfrm rot="10800000">
          <a:off x="3383353" y="2261652"/>
          <a:ext cx="735037" cy="63916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F0D8A-250D-0743-BB6A-F20BCCAAFC50}" type="datetimeFigureOut">
              <a:rPr lang="en-US" smtClean="0"/>
              <a:t>6/20/22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35377-EBD0-6A4E-B21D-61133FCF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5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35377-EBD0-6A4E-B21D-61133FCF89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25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672F1-454C-4563-BFFB-E983280B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229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35377-EBD0-6A4E-B21D-61133FCF89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58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35377-EBD0-6A4E-B21D-61133FCF89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9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B04F9-D95E-447E-BC3C-F7F18A488B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67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04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1038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b0f014b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b0f014b8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2b0f014b8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2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672F1-454C-4563-BFFB-E983280B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00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672F1-454C-4563-BFFB-E983280B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345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35377-EBD0-6A4E-B21D-61133FCF890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7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istol.ac.uk/engineering/research/smart/" TargetMode="Externa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894B9A-C788-439C-BF98-2B0B0EC07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80" y="2053336"/>
            <a:ext cx="7255002" cy="1760226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85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DB2D1D-7179-4B2D-9866-93B0587790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880" y="4271403"/>
            <a:ext cx="7056182" cy="49324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Name: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6620315-A4F2-4AEE-B2CC-BB6BD886F8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880" y="5088019"/>
            <a:ext cx="4330802" cy="49324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Date: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0A52171F-E97A-4CAE-BFE9-1A32AE202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B0091D-0593-4EFF-9492-35DB45CF6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6" y="6356350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B3768EF-C11B-439A-9196-5ECA2AF3FA6B}"/>
              </a:ext>
            </a:extLst>
          </p:cNvPr>
          <p:cNvSpPr/>
          <p:nvPr userDrawn="1"/>
        </p:nvSpPr>
        <p:spPr>
          <a:xfrm>
            <a:off x="7444260" y="0"/>
            <a:ext cx="4783599" cy="6921231"/>
          </a:xfrm>
          <a:custGeom>
            <a:avLst/>
            <a:gdLst>
              <a:gd name="connsiteX0" fmla="*/ 0 w 6890400"/>
              <a:gd name="connsiteY0" fmla="*/ 0 h 6889361"/>
              <a:gd name="connsiteX1" fmla="*/ 6890400 w 6890400"/>
              <a:gd name="connsiteY1" fmla="*/ 0 h 6889361"/>
              <a:gd name="connsiteX2" fmla="*/ 6890400 w 6890400"/>
              <a:gd name="connsiteY2" fmla="*/ 6889361 h 6889361"/>
              <a:gd name="connsiteX3" fmla="*/ 0 w 6890400"/>
              <a:gd name="connsiteY3" fmla="*/ 6889361 h 6889361"/>
              <a:gd name="connsiteX4" fmla="*/ 0 w 6890400"/>
              <a:gd name="connsiteY4" fmla="*/ 0 h 6889361"/>
              <a:gd name="connsiteX0" fmla="*/ 1773936 w 6890400"/>
              <a:gd name="connsiteY0" fmla="*/ 0 h 6898505"/>
              <a:gd name="connsiteX1" fmla="*/ 6890400 w 6890400"/>
              <a:gd name="connsiteY1" fmla="*/ 9144 h 6898505"/>
              <a:gd name="connsiteX2" fmla="*/ 6890400 w 6890400"/>
              <a:gd name="connsiteY2" fmla="*/ 6898505 h 6898505"/>
              <a:gd name="connsiteX3" fmla="*/ 0 w 6890400"/>
              <a:gd name="connsiteY3" fmla="*/ 6898505 h 6898505"/>
              <a:gd name="connsiteX4" fmla="*/ 1773936 w 6890400"/>
              <a:gd name="connsiteY4" fmla="*/ 0 h 6898505"/>
              <a:gd name="connsiteX0" fmla="*/ 1527048 w 6890400"/>
              <a:gd name="connsiteY0" fmla="*/ 27432 h 6889361"/>
              <a:gd name="connsiteX1" fmla="*/ 6890400 w 6890400"/>
              <a:gd name="connsiteY1" fmla="*/ 0 h 6889361"/>
              <a:gd name="connsiteX2" fmla="*/ 6890400 w 6890400"/>
              <a:gd name="connsiteY2" fmla="*/ 6889361 h 6889361"/>
              <a:gd name="connsiteX3" fmla="*/ 0 w 6890400"/>
              <a:gd name="connsiteY3" fmla="*/ 6889361 h 6889361"/>
              <a:gd name="connsiteX4" fmla="*/ 1527048 w 6890400"/>
              <a:gd name="connsiteY4" fmla="*/ 27432 h 6889361"/>
              <a:gd name="connsiteX0" fmla="*/ 1563624 w 6926976"/>
              <a:gd name="connsiteY0" fmla="*/ 27432 h 6916793"/>
              <a:gd name="connsiteX1" fmla="*/ 6926976 w 6926976"/>
              <a:gd name="connsiteY1" fmla="*/ 0 h 6916793"/>
              <a:gd name="connsiteX2" fmla="*/ 6926976 w 6926976"/>
              <a:gd name="connsiteY2" fmla="*/ 6889361 h 6916793"/>
              <a:gd name="connsiteX3" fmla="*/ 0 w 6926976"/>
              <a:gd name="connsiteY3" fmla="*/ 6916793 h 6916793"/>
              <a:gd name="connsiteX4" fmla="*/ 1563624 w 6926976"/>
              <a:gd name="connsiteY4" fmla="*/ 27432 h 6916793"/>
              <a:gd name="connsiteX0" fmla="*/ 1563624 w 6926976"/>
              <a:gd name="connsiteY0" fmla="*/ 27432 h 6916793"/>
              <a:gd name="connsiteX1" fmla="*/ 6926976 w 6926976"/>
              <a:gd name="connsiteY1" fmla="*/ 0 h 6916793"/>
              <a:gd name="connsiteX2" fmla="*/ 6926976 w 6926976"/>
              <a:gd name="connsiteY2" fmla="*/ 6907649 h 6916793"/>
              <a:gd name="connsiteX3" fmla="*/ 0 w 6926976"/>
              <a:gd name="connsiteY3" fmla="*/ 6916793 h 6916793"/>
              <a:gd name="connsiteX4" fmla="*/ 1563624 w 6926976"/>
              <a:gd name="connsiteY4" fmla="*/ 27432 h 6916793"/>
              <a:gd name="connsiteX0" fmla="*/ 1554480 w 6926976"/>
              <a:gd name="connsiteY0" fmla="*/ 9144 h 6916793"/>
              <a:gd name="connsiteX1" fmla="*/ 6926976 w 6926976"/>
              <a:gd name="connsiteY1" fmla="*/ 0 h 6916793"/>
              <a:gd name="connsiteX2" fmla="*/ 6926976 w 6926976"/>
              <a:gd name="connsiteY2" fmla="*/ 6907649 h 6916793"/>
              <a:gd name="connsiteX3" fmla="*/ 0 w 6926976"/>
              <a:gd name="connsiteY3" fmla="*/ 6916793 h 6916793"/>
              <a:gd name="connsiteX4" fmla="*/ 1554480 w 6926976"/>
              <a:gd name="connsiteY4" fmla="*/ 9144 h 6916793"/>
              <a:gd name="connsiteX0" fmla="*/ 1545336 w 6926976"/>
              <a:gd name="connsiteY0" fmla="*/ 9144 h 6916793"/>
              <a:gd name="connsiteX1" fmla="*/ 6926976 w 6926976"/>
              <a:gd name="connsiteY1" fmla="*/ 0 h 6916793"/>
              <a:gd name="connsiteX2" fmla="*/ 6926976 w 6926976"/>
              <a:gd name="connsiteY2" fmla="*/ 6907649 h 6916793"/>
              <a:gd name="connsiteX3" fmla="*/ 0 w 6926976"/>
              <a:gd name="connsiteY3" fmla="*/ 6916793 h 6916793"/>
              <a:gd name="connsiteX4" fmla="*/ 1545336 w 6926976"/>
              <a:gd name="connsiteY4" fmla="*/ 9144 h 6916793"/>
              <a:gd name="connsiteX0" fmla="*/ 1545336 w 6936120"/>
              <a:gd name="connsiteY0" fmla="*/ 0 h 6907649"/>
              <a:gd name="connsiteX1" fmla="*/ 6936120 w 6936120"/>
              <a:gd name="connsiteY1" fmla="*/ 9144 h 6907649"/>
              <a:gd name="connsiteX2" fmla="*/ 6926976 w 6936120"/>
              <a:gd name="connsiteY2" fmla="*/ 6898505 h 6907649"/>
              <a:gd name="connsiteX3" fmla="*/ 0 w 6936120"/>
              <a:gd name="connsiteY3" fmla="*/ 6907649 h 6907649"/>
              <a:gd name="connsiteX4" fmla="*/ 1545336 w 6936120"/>
              <a:gd name="connsiteY4" fmla="*/ 0 h 6907649"/>
              <a:gd name="connsiteX0" fmla="*/ 1545336 w 6926976"/>
              <a:gd name="connsiteY0" fmla="*/ 18288 h 6925937"/>
              <a:gd name="connsiteX1" fmla="*/ 6908688 w 6926976"/>
              <a:gd name="connsiteY1" fmla="*/ 0 h 6925937"/>
              <a:gd name="connsiteX2" fmla="*/ 6926976 w 6926976"/>
              <a:gd name="connsiteY2" fmla="*/ 6916793 h 6925937"/>
              <a:gd name="connsiteX3" fmla="*/ 0 w 6926976"/>
              <a:gd name="connsiteY3" fmla="*/ 6925937 h 6925937"/>
              <a:gd name="connsiteX4" fmla="*/ 1545336 w 6926976"/>
              <a:gd name="connsiteY4" fmla="*/ 18288 h 6925937"/>
              <a:gd name="connsiteX0" fmla="*/ 1563624 w 6926976"/>
              <a:gd name="connsiteY0" fmla="*/ 0 h 6925937"/>
              <a:gd name="connsiteX1" fmla="*/ 6908688 w 6926976"/>
              <a:gd name="connsiteY1" fmla="*/ 0 h 6925937"/>
              <a:gd name="connsiteX2" fmla="*/ 6926976 w 6926976"/>
              <a:gd name="connsiteY2" fmla="*/ 6916793 h 6925937"/>
              <a:gd name="connsiteX3" fmla="*/ 0 w 6926976"/>
              <a:gd name="connsiteY3" fmla="*/ 6925937 h 6925937"/>
              <a:gd name="connsiteX4" fmla="*/ 1563624 w 6926976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6058296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5738256 w 6908688"/>
              <a:gd name="connsiteY2" fmla="*/ 6916793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5253624 w 6908688"/>
              <a:gd name="connsiteY2" fmla="*/ 6898505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4768992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4869576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35081"/>
              <a:gd name="connsiteX1" fmla="*/ 6908688 w 6908688"/>
              <a:gd name="connsiteY1" fmla="*/ 0 h 6935081"/>
              <a:gd name="connsiteX2" fmla="*/ 4805568 w 6908688"/>
              <a:gd name="connsiteY2" fmla="*/ 6935081 h 6935081"/>
              <a:gd name="connsiteX3" fmla="*/ 0 w 6908688"/>
              <a:gd name="connsiteY3" fmla="*/ 6925937 h 6935081"/>
              <a:gd name="connsiteX4" fmla="*/ 1563624 w 6908688"/>
              <a:gd name="connsiteY4" fmla="*/ 0 h 6935081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4842144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5034168"/>
              <a:gd name="connsiteY0" fmla="*/ 0 h 6925937"/>
              <a:gd name="connsiteX1" fmla="*/ 5034168 w 5034168"/>
              <a:gd name="connsiteY1" fmla="*/ 0 h 6925937"/>
              <a:gd name="connsiteX2" fmla="*/ 4842144 w 5034168"/>
              <a:gd name="connsiteY2" fmla="*/ 6925937 h 6925937"/>
              <a:gd name="connsiteX3" fmla="*/ 0 w 5034168"/>
              <a:gd name="connsiteY3" fmla="*/ 6925937 h 6925937"/>
              <a:gd name="connsiteX4" fmla="*/ 1563624 w 5034168"/>
              <a:gd name="connsiteY4" fmla="*/ 0 h 6925937"/>
              <a:gd name="connsiteX0" fmla="*/ 1563624 w 5034168"/>
              <a:gd name="connsiteY0" fmla="*/ 0 h 6935081"/>
              <a:gd name="connsiteX1" fmla="*/ 5034168 w 5034168"/>
              <a:gd name="connsiteY1" fmla="*/ 0 h 6935081"/>
              <a:gd name="connsiteX2" fmla="*/ 4878720 w 5034168"/>
              <a:gd name="connsiteY2" fmla="*/ 6935081 h 6935081"/>
              <a:gd name="connsiteX3" fmla="*/ 0 w 5034168"/>
              <a:gd name="connsiteY3" fmla="*/ 6925937 h 6935081"/>
              <a:gd name="connsiteX4" fmla="*/ 1563624 w 5034168"/>
              <a:gd name="connsiteY4" fmla="*/ 0 h 6935081"/>
              <a:gd name="connsiteX0" fmla="*/ 1313008 w 4783552"/>
              <a:gd name="connsiteY0" fmla="*/ 0 h 6943926"/>
              <a:gd name="connsiteX1" fmla="*/ 4783552 w 4783552"/>
              <a:gd name="connsiteY1" fmla="*/ 0 h 6943926"/>
              <a:gd name="connsiteX2" fmla="*/ 4628104 w 4783552"/>
              <a:gd name="connsiteY2" fmla="*/ 6935081 h 6943926"/>
              <a:gd name="connsiteX3" fmla="*/ 0 w 4783552"/>
              <a:gd name="connsiteY3" fmla="*/ 6943926 h 6943926"/>
              <a:gd name="connsiteX4" fmla="*/ 1313008 w 4783552"/>
              <a:gd name="connsiteY4" fmla="*/ 0 h 6943926"/>
              <a:gd name="connsiteX0" fmla="*/ 1404901 w 4783552"/>
              <a:gd name="connsiteY0" fmla="*/ 8994 h 6943926"/>
              <a:gd name="connsiteX1" fmla="*/ 4783552 w 4783552"/>
              <a:gd name="connsiteY1" fmla="*/ 0 h 6943926"/>
              <a:gd name="connsiteX2" fmla="*/ 4628104 w 4783552"/>
              <a:gd name="connsiteY2" fmla="*/ 6935081 h 6943926"/>
              <a:gd name="connsiteX3" fmla="*/ 0 w 4783552"/>
              <a:gd name="connsiteY3" fmla="*/ 6943926 h 6943926"/>
              <a:gd name="connsiteX4" fmla="*/ 1404901 w 4783552"/>
              <a:gd name="connsiteY4" fmla="*/ 8994 h 6943926"/>
              <a:gd name="connsiteX0" fmla="*/ 1488440 w 4783552"/>
              <a:gd name="connsiteY0" fmla="*/ 8994 h 6943926"/>
              <a:gd name="connsiteX1" fmla="*/ 4783552 w 4783552"/>
              <a:gd name="connsiteY1" fmla="*/ 0 h 6943926"/>
              <a:gd name="connsiteX2" fmla="*/ 4628104 w 4783552"/>
              <a:gd name="connsiteY2" fmla="*/ 6935081 h 6943926"/>
              <a:gd name="connsiteX3" fmla="*/ 0 w 4783552"/>
              <a:gd name="connsiteY3" fmla="*/ 6943926 h 6943926"/>
              <a:gd name="connsiteX4" fmla="*/ 1488440 w 4783552"/>
              <a:gd name="connsiteY4" fmla="*/ 8994 h 6943926"/>
              <a:gd name="connsiteX0" fmla="*/ 1488440 w 4725075"/>
              <a:gd name="connsiteY0" fmla="*/ 8994 h 6943926"/>
              <a:gd name="connsiteX1" fmla="*/ 4725075 w 4725075"/>
              <a:gd name="connsiteY1" fmla="*/ 0 h 6943926"/>
              <a:gd name="connsiteX2" fmla="*/ 4628104 w 4725075"/>
              <a:gd name="connsiteY2" fmla="*/ 6935081 h 6943926"/>
              <a:gd name="connsiteX3" fmla="*/ 0 w 4725075"/>
              <a:gd name="connsiteY3" fmla="*/ 6943926 h 6943926"/>
              <a:gd name="connsiteX4" fmla="*/ 1488440 w 4725075"/>
              <a:gd name="connsiteY4" fmla="*/ 8994 h 6943926"/>
              <a:gd name="connsiteX0" fmla="*/ 1488440 w 4725075"/>
              <a:gd name="connsiteY0" fmla="*/ 8994 h 6943926"/>
              <a:gd name="connsiteX1" fmla="*/ 4725075 w 4725075"/>
              <a:gd name="connsiteY1" fmla="*/ 0 h 6943926"/>
              <a:gd name="connsiteX2" fmla="*/ 4628104 w 4725075"/>
              <a:gd name="connsiteY2" fmla="*/ 6935081 h 6943926"/>
              <a:gd name="connsiteX3" fmla="*/ 0 w 4725075"/>
              <a:gd name="connsiteY3" fmla="*/ 6943926 h 6943926"/>
              <a:gd name="connsiteX4" fmla="*/ 1488440 w 4725075"/>
              <a:gd name="connsiteY4" fmla="*/ 8994 h 6943926"/>
              <a:gd name="connsiteX0" fmla="*/ 1488440 w 4691659"/>
              <a:gd name="connsiteY0" fmla="*/ 0 h 6934932"/>
              <a:gd name="connsiteX1" fmla="*/ 4691659 w 4691659"/>
              <a:gd name="connsiteY1" fmla="*/ 1 h 6934932"/>
              <a:gd name="connsiteX2" fmla="*/ 4628104 w 4691659"/>
              <a:gd name="connsiteY2" fmla="*/ 6926087 h 6934932"/>
              <a:gd name="connsiteX3" fmla="*/ 0 w 4691659"/>
              <a:gd name="connsiteY3" fmla="*/ 6934932 h 6934932"/>
              <a:gd name="connsiteX4" fmla="*/ 1488440 w 4691659"/>
              <a:gd name="connsiteY4" fmla="*/ 0 h 6934932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55151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91213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91213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62401"/>
              <a:gd name="connsiteX1" fmla="*/ 4691659 w 4691659"/>
              <a:gd name="connsiteY1" fmla="*/ 1 h 6962401"/>
              <a:gd name="connsiteX2" fmla="*/ 4682198 w 4691659"/>
              <a:gd name="connsiteY2" fmla="*/ 6962401 h 6962401"/>
              <a:gd name="connsiteX3" fmla="*/ 0 w 4691659"/>
              <a:gd name="connsiteY3" fmla="*/ 6934932 h 6962401"/>
              <a:gd name="connsiteX4" fmla="*/ 1488440 w 4691659"/>
              <a:gd name="connsiteY4" fmla="*/ 0 h 6962401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82199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82199 w 4691659"/>
              <a:gd name="connsiteY2" fmla="*/ 6944244 h 6944244"/>
              <a:gd name="connsiteX3" fmla="*/ 0 w 4691659"/>
              <a:gd name="connsiteY3" fmla="*/ 6944011 h 6944244"/>
              <a:gd name="connsiteX4" fmla="*/ 1488440 w 4691659"/>
              <a:gd name="connsiteY4" fmla="*/ 0 h 6944244"/>
              <a:gd name="connsiteX0" fmla="*/ 1624140 w 4827359"/>
              <a:gd name="connsiteY0" fmla="*/ 0 h 6944244"/>
              <a:gd name="connsiteX1" fmla="*/ 4827359 w 4827359"/>
              <a:gd name="connsiteY1" fmla="*/ 1 h 6944244"/>
              <a:gd name="connsiteX2" fmla="*/ 4817899 w 4827359"/>
              <a:gd name="connsiteY2" fmla="*/ 6944244 h 6944244"/>
              <a:gd name="connsiteX3" fmla="*/ 0 w 4827359"/>
              <a:gd name="connsiteY3" fmla="*/ 6935016 h 6944244"/>
              <a:gd name="connsiteX4" fmla="*/ 1624140 w 4827359"/>
              <a:gd name="connsiteY4" fmla="*/ 0 h 694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7359" h="6944244">
                <a:moveTo>
                  <a:pt x="1624140" y="0"/>
                </a:moveTo>
                <a:lnTo>
                  <a:pt x="4827359" y="1"/>
                </a:lnTo>
                <a:cubicBezTo>
                  <a:pt x="4827210" y="2314749"/>
                  <a:pt x="4818048" y="4629496"/>
                  <a:pt x="4817899" y="6944244"/>
                </a:cubicBezTo>
                <a:lnTo>
                  <a:pt x="0" y="6935016"/>
                </a:lnTo>
                <a:lnTo>
                  <a:pt x="162414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5441" t="-3419" r="-40881" b="-53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F28A09-8421-44C6-B371-F2FDC594EC05}"/>
              </a:ext>
            </a:extLst>
          </p:cNvPr>
          <p:cNvSpPr txBox="1">
            <a:spLocks/>
          </p:cNvSpPr>
          <p:nvPr userDrawn="1"/>
        </p:nvSpPr>
        <p:spPr>
          <a:xfrm>
            <a:off x="9770196" y="0"/>
            <a:ext cx="2457663" cy="114458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77"/>
              <a:gd name="connsiteY0" fmla="*/ 5143499 h 5155074"/>
              <a:gd name="connsiteX1" fmla="*/ 1183466 w 3469477"/>
              <a:gd name="connsiteY1" fmla="*/ 0 h 5155074"/>
              <a:gd name="connsiteX2" fmla="*/ 3465221 w 3469477"/>
              <a:gd name="connsiteY2" fmla="*/ 4537 h 5155074"/>
              <a:gd name="connsiteX3" fmla="*/ 3469376 w 3469477"/>
              <a:gd name="connsiteY3" fmla="*/ 5155074 h 5155074"/>
              <a:gd name="connsiteX4" fmla="*/ 0 w 3469477"/>
              <a:gd name="connsiteY4" fmla="*/ 5143499 h 5155074"/>
              <a:gd name="connsiteX0" fmla="*/ 0 w 3469477"/>
              <a:gd name="connsiteY0" fmla="*/ 5134424 h 5155074"/>
              <a:gd name="connsiteX1" fmla="*/ 1183466 w 3469477"/>
              <a:gd name="connsiteY1" fmla="*/ 0 h 5155074"/>
              <a:gd name="connsiteX2" fmla="*/ 3465221 w 3469477"/>
              <a:gd name="connsiteY2" fmla="*/ 4537 h 5155074"/>
              <a:gd name="connsiteX3" fmla="*/ 3469376 w 3469477"/>
              <a:gd name="connsiteY3" fmla="*/ 5155074 h 5155074"/>
              <a:gd name="connsiteX4" fmla="*/ 0 w 3469477"/>
              <a:gd name="connsiteY4" fmla="*/ 5134424 h 5155074"/>
              <a:gd name="connsiteX0" fmla="*/ 0 w 3469478"/>
              <a:gd name="connsiteY0" fmla="*/ 5134424 h 5141461"/>
              <a:gd name="connsiteX1" fmla="*/ 1183466 w 3469478"/>
              <a:gd name="connsiteY1" fmla="*/ 0 h 5141461"/>
              <a:gd name="connsiteX2" fmla="*/ 3465221 w 3469478"/>
              <a:gd name="connsiteY2" fmla="*/ 4537 h 5141461"/>
              <a:gd name="connsiteX3" fmla="*/ 3469377 w 3469478"/>
              <a:gd name="connsiteY3" fmla="*/ 5141461 h 5141461"/>
              <a:gd name="connsiteX4" fmla="*/ 0 w 3469478"/>
              <a:gd name="connsiteY4" fmla="*/ 5134424 h 5141461"/>
              <a:gd name="connsiteX0" fmla="*/ 0 w 3474009"/>
              <a:gd name="connsiteY0" fmla="*/ 5134424 h 5134424"/>
              <a:gd name="connsiteX1" fmla="*/ 1183466 w 3474009"/>
              <a:gd name="connsiteY1" fmla="*/ 0 h 5134424"/>
              <a:gd name="connsiteX2" fmla="*/ 3465221 w 3474009"/>
              <a:gd name="connsiteY2" fmla="*/ 4537 h 5134424"/>
              <a:gd name="connsiteX3" fmla="*/ 3473949 w 3474009"/>
              <a:gd name="connsiteY3" fmla="*/ 5127848 h 5134424"/>
              <a:gd name="connsiteX4" fmla="*/ 0 w 3474009"/>
              <a:gd name="connsiteY4" fmla="*/ 5134424 h 5134424"/>
              <a:gd name="connsiteX0" fmla="*/ 0 w 3474009"/>
              <a:gd name="connsiteY0" fmla="*/ 5134424 h 5136924"/>
              <a:gd name="connsiteX1" fmla="*/ 1183466 w 3474009"/>
              <a:gd name="connsiteY1" fmla="*/ 0 h 5136924"/>
              <a:gd name="connsiteX2" fmla="*/ 3465221 w 3474009"/>
              <a:gd name="connsiteY2" fmla="*/ 4537 h 5136924"/>
              <a:gd name="connsiteX3" fmla="*/ 3473949 w 3474009"/>
              <a:gd name="connsiteY3" fmla="*/ 5136924 h 5136924"/>
              <a:gd name="connsiteX4" fmla="*/ 0 w 3474009"/>
              <a:gd name="connsiteY4" fmla="*/ 5134424 h 5136924"/>
              <a:gd name="connsiteX0" fmla="*/ 0 w 3474009"/>
              <a:gd name="connsiteY0" fmla="*/ 5134424 h 5134424"/>
              <a:gd name="connsiteX1" fmla="*/ 1183466 w 3474009"/>
              <a:gd name="connsiteY1" fmla="*/ 0 h 5134424"/>
              <a:gd name="connsiteX2" fmla="*/ 3465221 w 3474009"/>
              <a:gd name="connsiteY2" fmla="*/ 4537 h 5134424"/>
              <a:gd name="connsiteX3" fmla="*/ 3473949 w 3474009"/>
              <a:gd name="connsiteY3" fmla="*/ 5132386 h 5134424"/>
              <a:gd name="connsiteX4" fmla="*/ 0 w 3474009"/>
              <a:gd name="connsiteY4" fmla="*/ 5134424 h 5134424"/>
              <a:gd name="connsiteX0" fmla="*/ 0 w 3474050"/>
              <a:gd name="connsiteY0" fmla="*/ 5134424 h 5134424"/>
              <a:gd name="connsiteX1" fmla="*/ 1183466 w 3474050"/>
              <a:gd name="connsiteY1" fmla="*/ 0 h 5134424"/>
              <a:gd name="connsiteX2" fmla="*/ 3469793 w 3474050"/>
              <a:gd name="connsiteY2" fmla="*/ 4537 h 5134424"/>
              <a:gd name="connsiteX3" fmla="*/ 3473949 w 3474050"/>
              <a:gd name="connsiteY3" fmla="*/ 5132386 h 5134424"/>
              <a:gd name="connsiteX4" fmla="*/ 0 w 3474050"/>
              <a:gd name="connsiteY4" fmla="*/ 5134424 h 5134424"/>
              <a:gd name="connsiteX0" fmla="*/ 0 w 3474365"/>
              <a:gd name="connsiteY0" fmla="*/ 5134424 h 5134424"/>
              <a:gd name="connsiteX1" fmla="*/ 1183466 w 3474365"/>
              <a:gd name="connsiteY1" fmla="*/ 0 h 5134424"/>
              <a:gd name="connsiteX2" fmla="*/ 3474365 w 3474365"/>
              <a:gd name="connsiteY2" fmla="*/ 4537 h 5134424"/>
              <a:gd name="connsiteX3" fmla="*/ 3473949 w 3474365"/>
              <a:gd name="connsiteY3" fmla="*/ 5132386 h 5134424"/>
              <a:gd name="connsiteX4" fmla="*/ 0 w 3474365"/>
              <a:gd name="connsiteY4" fmla="*/ 5134424 h 5134424"/>
              <a:gd name="connsiteX0" fmla="*/ 0 w 3474050"/>
              <a:gd name="connsiteY0" fmla="*/ 5143500 h 5143500"/>
              <a:gd name="connsiteX1" fmla="*/ 1183466 w 3474050"/>
              <a:gd name="connsiteY1" fmla="*/ 9076 h 5143500"/>
              <a:gd name="connsiteX2" fmla="*/ 3469793 w 3474050"/>
              <a:gd name="connsiteY2" fmla="*/ 0 h 5143500"/>
              <a:gd name="connsiteX3" fmla="*/ 3473949 w 3474050"/>
              <a:gd name="connsiteY3" fmla="*/ 5141462 h 5143500"/>
              <a:gd name="connsiteX4" fmla="*/ 0 w 3474050"/>
              <a:gd name="connsiteY4" fmla="*/ 5143500 h 5143500"/>
              <a:gd name="connsiteX0" fmla="*/ 0 w 3474050"/>
              <a:gd name="connsiteY0" fmla="*/ 5134424 h 5134424"/>
              <a:gd name="connsiteX1" fmla="*/ 1183466 w 3474050"/>
              <a:gd name="connsiteY1" fmla="*/ 0 h 5134424"/>
              <a:gd name="connsiteX2" fmla="*/ 3469793 w 3474050"/>
              <a:gd name="connsiteY2" fmla="*/ 4537 h 5134424"/>
              <a:gd name="connsiteX3" fmla="*/ 3473949 w 3474050"/>
              <a:gd name="connsiteY3" fmla="*/ 5132386 h 5134424"/>
              <a:gd name="connsiteX4" fmla="*/ 0 w 3474050"/>
              <a:gd name="connsiteY4" fmla="*/ 5134424 h 5134424"/>
              <a:gd name="connsiteX0" fmla="*/ 0 w 3474050"/>
              <a:gd name="connsiteY0" fmla="*/ 5129925 h 5129925"/>
              <a:gd name="connsiteX1" fmla="*/ 525946 w 3474050"/>
              <a:gd name="connsiteY1" fmla="*/ 41805 h 5129925"/>
              <a:gd name="connsiteX2" fmla="*/ 3469793 w 3474050"/>
              <a:gd name="connsiteY2" fmla="*/ 38 h 5129925"/>
              <a:gd name="connsiteX3" fmla="*/ 3473949 w 3474050"/>
              <a:gd name="connsiteY3" fmla="*/ 5127887 h 5129925"/>
              <a:gd name="connsiteX4" fmla="*/ 0 w 3474050"/>
              <a:gd name="connsiteY4" fmla="*/ 5129925 h 5129925"/>
              <a:gd name="connsiteX0" fmla="*/ 0 w 3474050"/>
              <a:gd name="connsiteY0" fmla="*/ 5158298 h 5158298"/>
              <a:gd name="connsiteX1" fmla="*/ 354496 w 3474050"/>
              <a:gd name="connsiteY1" fmla="*/ 0 h 5158298"/>
              <a:gd name="connsiteX2" fmla="*/ 3469793 w 3474050"/>
              <a:gd name="connsiteY2" fmla="*/ 28411 h 5158298"/>
              <a:gd name="connsiteX3" fmla="*/ 3473949 w 3474050"/>
              <a:gd name="connsiteY3" fmla="*/ 5156260 h 5158298"/>
              <a:gd name="connsiteX4" fmla="*/ 0 w 3474050"/>
              <a:gd name="connsiteY4" fmla="*/ 5158298 h 5158298"/>
              <a:gd name="connsiteX0" fmla="*/ 0 w 3474050"/>
              <a:gd name="connsiteY0" fmla="*/ 5129888 h 5129888"/>
              <a:gd name="connsiteX1" fmla="*/ 333064 w 3474050"/>
              <a:gd name="connsiteY1" fmla="*/ 18375 h 5129888"/>
              <a:gd name="connsiteX2" fmla="*/ 3469793 w 3474050"/>
              <a:gd name="connsiteY2" fmla="*/ 1 h 5129888"/>
              <a:gd name="connsiteX3" fmla="*/ 3473949 w 3474050"/>
              <a:gd name="connsiteY3" fmla="*/ 5127850 h 5129888"/>
              <a:gd name="connsiteX4" fmla="*/ 0 w 3474050"/>
              <a:gd name="connsiteY4" fmla="*/ 5129888 h 5129888"/>
              <a:gd name="connsiteX0" fmla="*/ 0 w 3473997"/>
              <a:gd name="connsiteY0" fmla="*/ 5111513 h 5111513"/>
              <a:gd name="connsiteX1" fmla="*/ 333064 w 3473997"/>
              <a:gd name="connsiteY1" fmla="*/ 0 h 5111513"/>
              <a:gd name="connsiteX2" fmla="*/ 3462649 w 3473997"/>
              <a:gd name="connsiteY2" fmla="*/ 51803 h 5111513"/>
              <a:gd name="connsiteX3" fmla="*/ 3473949 w 3473997"/>
              <a:gd name="connsiteY3" fmla="*/ 5109475 h 5111513"/>
              <a:gd name="connsiteX4" fmla="*/ 0 w 3473997"/>
              <a:gd name="connsiteY4" fmla="*/ 5111513 h 5111513"/>
              <a:gd name="connsiteX0" fmla="*/ 0 w 3473997"/>
              <a:gd name="connsiteY0" fmla="*/ 5111513 h 5111513"/>
              <a:gd name="connsiteX1" fmla="*/ 254483 w 3473997"/>
              <a:gd name="connsiteY1" fmla="*/ 0 h 5111513"/>
              <a:gd name="connsiteX2" fmla="*/ 3462649 w 3473997"/>
              <a:gd name="connsiteY2" fmla="*/ 51803 h 5111513"/>
              <a:gd name="connsiteX3" fmla="*/ 3473949 w 3473997"/>
              <a:gd name="connsiteY3" fmla="*/ 5109475 h 5111513"/>
              <a:gd name="connsiteX4" fmla="*/ 0 w 3473997"/>
              <a:gd name="connsiteY4" fmla="*/ 5111513 h 5111513"/>
              <a:gd name="connsiteX0" fmla="*/ 0 w 3459709"/>
              <a:gd name="connsiteY0" fmla="*/ 3918200 h 5109475"/>
              <a:gd name="connsiteX1" fmla="*/ 240195 w 3459709"/>
              <a:gd name="connsiteY1" fmla="*/ 0 h 5109475"/>
              <a:gd name="connsiteX2" fmla="*/ 3448361 w 3459709"/>
              <a:gd name="connsiteY2" fmla="*/ 51803 h 5109475"/>
              <a:gd name="connsiteX3" fmla="*/ 3459661 w 3459709"/>
              <a:gd name="connsiteY3" fmla="*/ 5109475 h 5109475"/>
              <a:gd name="connsiteX4" fmla="*/ 0 w 3459709"/>
              <a:gd name="connsiteY4" fmla="*/ 3918200 h 5109475"/>
              <a:gd name="connsiteX0" fmla="*/ 0 w 3459709"/>
              <a:gd name="connsiteY0" fmla="*/ 3918200 h 3995716"/>
              <a:gd name="connsiteX1" fmla="*/ 240195 w 3459709"/>
              <a:gd name="connsiteY1" fmla="*/ 0 h 3995716"/>
              <a:gd name="connsiteX2" fmla="*/ 3448361 w 3459709"/>
              <a:gd name="connsiteY2" fmla="*/ 51803 h 3995716"/>
              <a:gd name="connsiteX3" fmla="*/ 3459661 w 3459709"/>
              <a:gd name="connsiteY3" fmla="*/ 3995716 h 3995716"/>
              <a:gd name="connsiteX4" fmla="*/ 0 w 3459709"/>
              <a:gd name="connsiteY4" fmla="*/ 3918200 h 3995716"/>
              <a:gd name="connsiteX0" fmla="*/ 0 w 3470425"/>
              <a:gd name="connsiteY0" fmla="*/ 3944718 h 3995716"/>
              <a:gd name="connsiteX1" fmla="*/ 250911 w 3470425"/>
              <a:gd name="connsiteY1" fmla="*/ 0 h 3995716"/>
              <a:gd name="connsiteX2" fmla="*/ 3459077 w 3470425"/>
              <a:gd name="connsiteY2" fmla="*/ 51803 h 3995716"/>
              <a:gd name="connsiteX3" fmla="*/ 3470377 w 3470425"/>
              <a:gd name="connsiteY3" fmla="*/ 3995716 h 3995716"/>
              <a:gd name="connsiteX4" fmla="*/ 0 w 3470425"/>
              <a:gd name="connsiteY4" fmla="*/ 3944718 h 3995716"/>
              <a:gd name="connsiteX0" fmla="*/ 0 w 3470425"/>
              <a:gd name="connsiteY0" fmla="*/ 3918200 h 3969198"/>
              <a:gd name="connsiteX1" fmla="*/ 241982 w 3470425"/>
              <a:gd name="connsiteY1" fmla="*/ 0 h 3969198"/>
              <a:gd name="connsiteX2" fmla="*/ 3459077 w 3470425"/>
              <a:gd name="connsiteY2" fmla="*/ 25285 h 3969198"/>
              <a:gd name="connsiteX3" fmla="*/ 3470377 w 3470425"/>
              <a:gd name="connsiteY3" fmla="*/ 3969198 h 3969198"/>
              <a:gd name="connsiteX4" fmla="*/ 0 w 3470425"/>
              <a:gd name="connsiteY4" fmla="*/ 3918200 h 3969198"/>
              <a:gd name="connsiteX0" fmla="*/ 0 w 3472206"/>
              <a:gd name="connsiteY0" fmla="*/ 3918200 h 3949309"/>
              <a:gd name="connsiteX1" fmla="*/ 241982 w 3472206"/>
              <a:gd name="connsiteY1" fmla="*/ 0 h 3949309"/>
              <a:gd name="connsiteX2" fmla="*/ 3459077 w 3472206"/>
              <a:gd name="connsiteY2" fmla="*/ 25285 h 3949309"/>
              <a:gd name="connsiteX3" fmla="*/ 3472163 w 3472206"/>
              <a:gd name="connsiteY3" fmla="*/ 3949309 h 3949309"/>
              <a:gd name="connsiteX4" fmla="*/ 0 w 3472206"/>
              <a:gd name="connsiteY4" fmla="*/ 3918200 h 3949309"/>
              <a:gd name="connsiteX0" fmla="*/ 0 w 3459077"/>
              <a:gd name="connsiteY0" fmla="*/ 3918200 h 3929420"/>
              <a:gd name="connsiteX1" fmla="*/ 241982 w 3459077"/>
              <a:gd name="connsiteY1" fmla="*/ 0 h 3929420"/>
              <a:gd name="connsiteX2" fmla="*/ 3459077 w 3459077"/>
              <a:gd name="connsiteY2" fmla="*/ 25285 h 3929420"/>
              <a:gd name="connsiteX3" fmla="*/ 3456089 w 3459077"/>
              <a:gd name="connsiteY3" fmla="*/ 3929420 h 3929420"/>
              <a:gd name="connsiteX4" fmla="*/ 0 w 3459077"/>
              <a:gd name="connsiteY4" fmla="*/ 3918200 h 3929420"/>
              <a:gd name="connsiteX0" fmla="*/ 0 w 3459077"/>
              <a:gd name="connsiteY0" fmla="*/ 3918200 h 3918200"/>
              <a:gd name="connsiteX1" fmla="*/ 241982 w 3459077"/>
              <a:gd name="connsiteY1" fmla="*/ 0 h 3918200"/>
              <a:gd name="connsiteX2" fmla="*/ 3459077 w 3459077"/>
              <a:gd name="connsiteY2" fmla="*/ 25285 h 3918200"/>
              <a:gd name="connsiteX3" fmla="*/ 3456089 w 3459077"/>
              <a:gd name="connsiteY3" fmla="*/ 3909531 h 3918200"/>
              <a:gd name="connsiteX4" fmla="*/ 0 w 3459077"/>
              <a:gd name="connsiteY4" fmla="*/ 3918200 h 3918200"/>
              <a:gd name="connsiteX0" fmla="*/ 0 w 3456309"/>
              <a:gd name="connsiteY0" fmla="*/ 3918200 h 3918200"/>
              <a:gd name="connsiteX1" fmla="*/ 241982 w 3456309"/>
              <a:gd name="connsiteY1" fmla="*/ 0 h 3918200"/>
              <a:gd name="connsiteX2" fmla="*/ 3455505 w 3456309"/>
              <a:gd name="connsiteY2" fmla="*/ 18653 h 3918200"/>
              <a:gd name="connsiteX3" fmla="*/ 3456089 w 3456309"/>
              <a:gd name="connsiteY3" fmla="*/ 3909531 h 3918200"/>
              <a:gd name="connsiteX4" fmla="*/ 0 w 3456309"/>
              <a:gd name="connsiteY4" fmla="*/ 3918200 h 3918200"/>
              <a:gd name="connsiteX0" fmla="*/ 0 w 3456309"/>
              <a:gd name="connsiteY0" fmla="*/ 3918200 h 3918200"/>
              <a:gd name="connsiteX1" fmla="*/ 241982 w 3456309"/>
              <a:gd name="connsiteY1" fmla="*/ 0 h 3918200"/>
              <a:gd name="connsiteX2" fmla="*/ 3455505 w 3456309"/>
              <a:gd name="connsiteY2" fmla="*/ 18653 h 3918200"/>
              <a:gd name="connsiteX3" fmla="*/ 3456089 w 3456309"/>
              <a:gd name="connsiteY3" fmla="*/ 3909531 h 3918200"/>
              <a:gd name="connsiteX4" fmla="*/ 0 w 3456309"/>
              <a:gd name="connsiteY4" fmla="*/ 3918200 h 3918200"/>
              <a:gd name="connsiteX0" fmla="*/ 0 w 3456129"/>
              <a:gd name="connsiteY0" fmla="*/ 3918200 h 3918200"/>
              <a:gd name="connsiteX1" fmla="*/ 241982 w 3456129"/>
              <a:gd name="connsiteY1" fmla="*/ 0 h 3918200"/>
              <a:gd name="connsiteX2" fmla="*/ 3455505 w 3456129"/>
              <a:gd name="connsiteY2" fmla="*/ 18653 h 3918200"/>
              <a:gd name="connsiteX3" fmla="*/ 3456089 w 3456129"/>
              <a:gd name="connsiteY3" fmla="*/ 3909531 h 3918200"/>
              <a:gd name="connsiteX4" fmla="*/ 0 w 3456129"/>
              <a:gd name="connsiteY4" fmla="*/ 3918200 h 3918200"/>
              <a:gd name="connsiteX0" fmla="*/ 0 w 3456129"/>
              <a:gd name="connsiteY0" fmla="*/ 3918200 h 3918200"/>
              <a:gd name="connsiteX1" fmla="*/ 241982 w 3456129"/>
              <a:gd name="connsiteY1" fmla="*/ 0 h 3918200"/>
              <a:gd name="connsiteX2" fmla="*/ 3455505 w 3456129"/>
              <a:gd name="connsiteY2" fmla="*/ 18653 h 3918200"/>
              <a:gd name="connsiteX3" fmla="*/ 3456089 w 3456129"/>
              <a:gd name="connsiteY3" fmla="*/ 3909531 h 3918200"/>
              <a:gd name="connsiteX4" fmla="*/ 0 w 3456129"/>
              <a:gd name="connsiteY4" fmla="*/ 3918200 h 3918200"/>
              <a:gd name="connsiteX0" fmla="*/ 0 w 3456089"/>
              <a:gd name="connsiteY0" fmla="*/ 3918200 h 3918200"/>
              <a:gd name="connsiteX1" fmla="*/ 241982 w 3456089"/>
              <a:gd name="connsiteY1" fmla="*/ 0 h 3918200"/>
              <a:gd name="connsiteX2" fmla="*/ 2323935 w 3456089"/>
              <a:gd name="connsiteY2" fmla="*/ 44110 h 3918200"/>
              <a:gd name="connsiteX3" fmla="*/ 3456089 w 3456089"/>
              <a:gd name="connsiteY3" fmla="*/ 3909531 h 3918200"/>
              <a:gd name="connsiteX4" fmla="*/ 0 w 3456089"/>
              <a:gd name="connsiteY4" fmla="*/ 3918200 h 3918200"/>
              <a:gd name="connsiteX0" fmla="*/ 0 w 3456089"/>
              <a:gd name="connsiteY0" fmla="*/ 3918200 h 3918200"/>
              <a:gd name="connsiteX1" fmla="*/ 241982 w 3456089"/>
              <a:gd name="connsiteY1" fmla="*/ 0 h 3918200"/>
              <a:gd name="connsiteX2" fmla="*/ 2323935 w 3456089"/>
              <a:gd name="connsiteY2" fmla="*/ 18653 h 3918200"/>
              <a:gd name="connsiteX3" fmla="*/ 3456089 w 3456089"/>
              <a:gd name="connsiteY3" fmla="*/ 3909531 h 3918200"/>
              <a:gd name="connsiteX4" fmla="*/ 0 w 3456089"/>
              <a:gd name="connsiteY4" fmla="*/ 3918200 h 3918200"/>
              <a:gd name="connsiteX0" fmla="*/ 0 w 2324559"/>
              <a:gd name="connsiteY0" fmla="*/ 3918200 h 3918200"/>
              <a:gd name="connsiteX1" fmla="*/ 241982 w 2324559"/>
              <a:gd name="connsiteY1" fmla="*/ 0 h 3918200"/>
              <a:gd name="connsiteX2" fmla="*/ 2323935 w 2324559"/>
              <a:gd name="connsiteY2" fmla="*/ 18653 h 3918200"/>
              <a:gd name="connsiteX3" fmla="*/ 2324519 w 2324559"/>
              <a:gd name="connsiteY3" fmla="*/ 3909530 h 3918200"/>
              <a:gd name="connsiteX4" fmla="*/ 0 w 2324559"/>
              <a:gd name="connsiteY4" fmla="*/ 3918200 h 3918200"/>
              <a:gd name="connsiteX0" fmla="*/ 0 w 2324559"/>
              <a:gd name="connsiteY0" fmla="*/ 3924506 h 3924506"/>
              <a:gd name="connsiteX1" fmla="*/ 241982 w 2324559"/>
              <a:gd name="connsiteY1" fmla="*/ 6306 h 3924506"/>
              <a:gd name="connsiteX2" fmla="*/ 2323935 w 2324559"/>
              <a:gd name="connsiteY2" fmla="*/ 0 h 3924506"/>
              <a:gd name="connsiteX3" fmla="*/ 2324519 w 2324559"/>
              <a:gd name="connsiteY3" fmla="*/ 3915836 h 3924506"/>
              <a:gd name="connsiteX4" fmla="*/ 0 w 2324559"/>
              <a:gd name="connsiteY4" fmla="*/ 3924506 h 392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559" h="3924506">
                <a:moveTo>
                  <a:pt x="0" y="3924506"/>
                </a:moveTo>
                <a:lnTo>
                  <a:pt x="241982" y="6306"/>
                </a:lnTo>
                <a:lnTo>
                  <a:pt x="2323935" y="0"/>
                </a:lnTo>
                <a:cubicBezTo>
                  <a:pt x="2309270" y="36246"/>
                  <a:pt x="2325468" y="2199407"/>
                  <a:pt x="2324519" y="3915836"/>
                </a:cubicBezTo>
                <a:lnTo>
                  <a:pt x="0" y="3924506"/>
                </a:lnTo>
                <a:close/>
              </a:path>
            </a:pathLst>
          </a:custGeom>
          <a:solidFill>
            <a:srgbClr val="002F5F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pic>
        <p:nvPicPr>
          <p:cNvPr id="16" name="Picture 15">
            <a:hlinkClick r:id="rId2"/>
            <a:extLst>
              <a:ext uri="{FF2B5EF4-FFF2-40B4-BE49-F238E27FC236}">
                <a16:creationId xmlns:a16="http://schemas.microsoft.com/office/drawing/2014/main" id="{7D0BF1ED-3B9E-4755-9395-04BEEFE637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3171" y="232016"/>
            <a:ext cx="1486964" cy="68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6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rt Internet Lab - Title - no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7BF244-587D-4CF1-BD77-226971F9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85426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arallelogram 4">
            <a:extLst>
              <a:ext uri="{FF2B5EF4-FFF2-40B4-BE49-F238E27FC236}">
                <a16:creationId xmlns:a16="http://schemas.microsoft.com/office/drawing/2014/main" id="{BFAC5807-2E3E-4DDA-B1B2-2B744ABC1A92}"/>
              </a:ext>
            </a:extLst>
          </p:cNvPr>
          <p:cNvSpPr/>
          <p:nvPr userDrawn="1"/>
        </p:nvSpPr>
        <p:spPr>
          <a:xfrm>
            <a:off x="7448587" y="-14347"/>
            <a:ext cx="4789861" cy="6895827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861" h="6895827">
                <a:moveTo>
                  <a:pt x="0" y="6881313"/>
                </a:moveTo>
                <a:lnTo>
                  <a:pt x="1561624" y="3417"/>
                </a:lnTo>
                <a:lnTo>
                  <a:pt x="4789861" y="0"/>
                </a:lnTo>
                <a:cubicBezTo>
                  <a:pt x="4785945" y="2293771"/>
                  <a:pt x="4776480" y="4602056"/>
                  <a:pt x="4772564" y="6895827"/>
                </a:cubicBezTo>
                <a:lnTo>
                  <a:pt x="0" y="6881313"/>
                </a:lnTo>
                <a:close/>
              </a:path>
            </a:pathLst>
          </a:custGeom>
          <a:solidFill>
            <a:srgbClr val="002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B04FE4C2-59E5-4CC4-ACA9-9893128D97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End Slide - Bright  pink  right 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/>
          <p:nvPr userDrawn="1"/>
        </p:nvSpPr>
        <p:spPr>
          <a:xfrm>
            <a:off x="7448587" y="-14347"/>
            <a:ext cx="4789861" cy="6895827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861" h="6895827">
                <a:moveTo>
                  <a:pt x="0" y="6881313"/>
                </a:moveTo>
                <a:lnTo>
                  <a:pt x="1561624" y="3417"/>
                </a:lnTo>
                <a:lnTo>
                  <a:pt x="4789861" y="0"/>
                </a:lnTo>
                <a:cubicBezTo>
                  <a:pt x="4785945" y="2293771"/>
                  <a:pt x="4776480" y="4602056"/>
                  <a:pt x="4772564" y="6895827"/>
                </a:cubicBezTo>
                <a:lnTo>
                  <a:pt x="0" y="6881313"/>
                </a:lnTo>
                <a:close/>
              </a:path>
            </a:pathLst>
          </a:custGeom>
          <a:solidFill>
            <a:srgbClr val="002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0"/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DCFBEC7A-1A17-406F-AF0D-AA43033706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43F187-7ADA-4E7B-9F70-6FF11F1A2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530358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94EA55E-BB33-421B-9A02-9F7DEE9E8B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0162" y="3289909"/>
            <a:ext cx="6496050" cy="1338652"/>
          </a:xfrm>
        </p:spPr>
        <p:txBody>
          <a:bodyPr lIns="9000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/>
            </a:lvl1pPr>
          </a:lstStyle>
          <a:p>
            <a:pPr lvl="0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023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_End Slide - Bright  pink  right slant- no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/>
          <p:nvPr userDrawn="1"/>
        </p:nvSpPr>
        <p:spPr>
          <a:xfrm>
            <a:off x="7448587" y="-14347"/>
            <a:ext cx="4789861" cy="6895827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861" h="6895827">
                <a:moveTo>
                  <a:pt x="0" y="6881313"/>
                </a:moveTo>
                <a:lnTo>
                  <a:pt x="1561624" y="3417"/>
                </a:lnTo>
                <a:lnTo>
                  <a:pt x="4789861" y="0"/>
                </a:lnTo>
                <a:cubicBezTo>
                  <a:pt x="4785945" y="2293771"/>
                  <a:pt x="4776480" y="4602056"/>
                  <a:pt x="4772564" y="6895827"/>
                </a:cubicBezTo>
                <a:lnTo>
                  <a:pt x="0" y="6881313"/>
                </a:lnTo>
                <a:close/>
              </a:path>
            </a:pathLst>
          </a:custGeom>
          <a:solidFill>
            <a:srgbClr val="002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BC3A7AB0-488F-4CC0-94AB-8CF05F1E0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413AEBE-42BF-413B-A4F8-CEF7E4BAC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530358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035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End Slide - Bright  pink left sla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>
            <a:spLocks/>
          </p:cNvSpPr>
          <p:nvPr userDrawn="1"/>
        </p:nvSpPr>
        <p:spPr>
          <a:xfrm flipH="1" flipV="1">
            <a:off x="-5220" y="-16699"/>
            <a:ext cx="9060162" cy="6925430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90775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90775 h 6895827"/>
              <a:gd name="connsiteX0" fmla="*/ 0 w 4789861"/>
              <a:gd name="connsiteY0" fmla="*/ 6890775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90775 h 6895827"/>
              <a:gd name="connsiteX0" fmla="*/ 0 w 8727575"/>
              <a:gd name="connsiteY0" fmla="*/ 6890775 h 6890775"/>
              <a:gd name="connsiteX1" fmla="*/ 1561624 w 8727575"/>
              <a:gd name="connsiteY1" fmla="*/ 3417 h 6890775"/>
              <a:gd name="connsiteX2" fmla="*/ 4789861 w 8727575"/>
              <a:gd name="connsiteY2" fmla="*/ 0 h 6890775"/>
              <a:gd name="connsiteX3" fmla="*/ 8727573 w 8727575"/>
              <a:gd name="connsiteY3" fmla="*/ 6877052 h 6890775"/>
              <a:gd name="connsiteX4" fmla="*/ 0 w 8727575"/>
              <a:gd name="connsiteY4" fmla="*/ 6890775 h 6890775"/>
              <a:gd name="connsiteX0" fmla="*/ 0 w 8728586"/>
              <a:gd name="connsiteY0" fmla="*/ 6900162 h 6900162"/>
              <a:gd name="connsiteX1" fmla="*/ 1561624 w 8728586"/>
              <a:gd name="connsiteY1" fmla="*/ 12804 h 6900162"/>
              <a:gd name="connsiteX2" fmla="*/ 8726431 w 8728586"/>
              <a:gd name="connsiteY2" fmla="*/ 0 h 6900162"/>
              <a:gd name="connsiteX3" fmla="*/ 8727573 w 8728586"/>
              <a:gd name="connsiteY3" fmla="*/ 6886439 h 6900162"/>
              <a:gd name="connsiteX4" fmla="*/ 0 w 8728586"/>
              <a:gd name="connsiteY4" fmla="*/ 6900162 h 6900162"/>
              <a:gd name="connsiteX0" fmla="*/ 0 w 8728181"/>
              <a:gd name="connsiteY0" fmla="*/ 6887358 h 6887358"/>
              <a:gd name="connsiteX1" fmla="*/ 1561624 w 8728181"/>
              <a:gd name="connsiteY1" fmla="*/ 0 h 6887358"/>
              <a:gd name="connsiteX2" fmla="*/ 8718978 w 8728181"/>
              <a:gd name="connsiteY2" fmla="*/ 2372 h 6887358"/>
              <a:gd name="connsiteX3" fmla="*/ 8727573 w 8728181"/>
              <a:gd name="connsiteY3" fmla="*/ 6873635 h 6887358"/>
              <a:gd name="connsiteX4" fmla="*/ 0 w 8728181"/>
              <a:gd name="connsiteY4" fmla="*/ 6887358 h 6887358"/>
              <a:gd name="connsiteX0" fmla="*/ 0 w 8728586"/>
              <a:gd name="connsiteY0" fmla="*/ 6900162 h 6900162"/>
              <a:gd name="connsiteX1" fmla="*/ 1561624 w 8728586"/>
              <a:gd name="connsiteY1" fmla="*/ 12804 h 6900162"/>
              <a:gd name="connsiteX2" fmla="*/ 8726430 w 8728586"/>
              <a:gd name="connsiteY2" fmla="*/ 0 h 6900162"/>
              <a:gd name="connsiteX3" fmla="*/ 8727573 w 8728586"/>
              <a:gd name="connsiteY3" fmla="*/ 6886439 h 6900162"/>
              <a:gd name="connsiteX4" fmla="*/ 0 w 8728586"/>
              <a:gd name="connsiteY4" fmla="*/ 6900162 h 6900162"/>
              <a:gd name="connsiteX0" fmla="*/ 0 w 8728586"/>
              <a:gd name="connsiteY0" fmla="*/ 6892574 h 6892574"/>
              <a:gd name="connsiteX1" fmla="*/ 1561624 w 8728586"/>
              <a:gd name="connsiteY1" fmla="*/ 5216 h 6892574"/>
              <a:gd name="connsiteX2" fmla="*/ 8726430 w 8728586"/>
              <a:gd name="connsiteY2" fmla="*/ 0 h 6892574"/>
              <a:gd name="connsiteX3" fmla="*/ 8727573 w 8728586"/>
              <a:gd name="connsiteY3" fmla="*/ 6878851 h 6892574"/>
              <a:gd name="connsiteX4" fmla="*/ 0 w 8728586"/>
              <a:gd name="connsiteY4" fmla="*/ 6892574 h 6892574"/>
              <a:gd name="connsiteX0" fmla="*/ 0 w 8854342"/>
              <a:gd name="connsiteY0" fmla="*/ 6892574 h 6901615"/>
              <a:gd name="connsiteX1" fmla="*/ 1561624 w 8854342"/>
              <a:gd name="connsiteY1" fmla="*/ 5216 h 6901615"/>
              <a:gd name="connsiteX2" fmla="*/ 8726430 w 8854342"/>
              <a:gd name="connsiteY2" fmla="*/ 0 h 6901615"/>
              <a:gd name="connsiteX3" fmla="*/ 8854259 w 8854342"/>
              <a:gd name="connsiteY3" fmla="*/ 6901615 h 6901615"/>
              <a:gd name="connsiteX4" fmla="*/ 0 w 8854342"/>
              <a:gd name="connsiteY4" fmla="*/ 6892574 h 6901615"/>
              <a:gd name="connsiteX0" fmla="*/ 0 w 8860569"/>
              <a:gd name="connsiteY0" fmla="*/ 6887358 h 6896399"/>
              <a:gd name="connsiteX1" fmla="*/ 1561624 w 8860569"/>
              <a:gd name="connsiteY1" fmla="*/ 0 h 6896399"/>
              <a:gd name="connsiteX2" fmla="*/ 8860569 w 8860569"/>
              <a:gd name="connsiteY2" fmla="*/ 2372 h 6896399"/>
              <a:gd name="connsiteX3" fmla="*/ 8854259 w 8860569"/>
              <a:gd name="connsiteY3" fmla="*/ 6896399 h 6896399"/>
              <a:gd name="connsiteX4" fmla="*/ 0 w 8860569"/>
              <a:gd name="connsiteY4" fmla="*/ 6887358 h 689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0569" h="6896399">
                <a:moveTo>
                  <a:pt x="0" y="6887358"/>
                </a:moveTo>
                <a:lnTo>
                  <a:pt x="1561624" y="0"/>
                </a:lnTo>
                <a:lnTo>
                  <a:pt x="8860569" y="2372"/>
                </a:lnTo>
                <a:cubicBezTo>
                  <a:pt x="8856653" y="2296143"/>
                  <a:pt x="8858175" y="4602628"/>
                  <a:pt x="8854259" y="6896399"/>
                </a:cubicBezTo>
                <a:lnTo>
                  <a:pt x="0" y="6887358"/>
                </a:lnTo>
                <a:close/>
              </a:path>
            </a:pathLst>
          </a:custGeom>
          <a:solidFill>
            <a:srgbClr val="002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448471-5729-456E-8442-21CA2FED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937" y="2749809"/>
            <a:ext cx="6495702" cy="549213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5C023B-0F4A-4FA2-918C-9CE4CD6720DF}"/>
              </a:ext>
            </a:extLst>
          </p:cNvPr>
          <p:cNvSpPr/>
          <p:nvPr userDrawn="1"/>
        </p:nvSpPr>
        <p:spPr>
          <a:xfrm>
            <a:off x="268398" y="6356350"/>
            <a:ext cx="2621230" cy="312504"/>
          </a:xfrm>
          <a:prstGeom prst="rect">
            <a:avLst/>
          </a:prstGeom>
        </p:spPr>
        <p:txBody>
          <a:bodyPr wrap="none" tIns="0" rIns="0" bIns="0" anchor="ctr" anchorCtr="0">
            <a:noAutofit/>
          </a:bodyPr>
          <a:lstStyle/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bristol.ac.uk/smart/5guk</a:t>
            </a:r>
          </a:p>
        </p:txBody>
      </p:sp>
    </p:spTree>
    <p:extLst>
      <p:ext uri="{BB962C8B-B14F-4D97-AF65-F5344CB8AC3E}">
        <p14:creationId xmlns:p14="http://schemas.microsoft.com/office/powerpoint/2010/main" val="3082762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3F49-91E2-814E-A425-3FCD0D663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83C08-8A3C-3442-9425-6D90ED130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1FBBC-83AA-8D4C-99CF-2D2E01D2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6E5DE-3512-DF4F-B2C6-F0A9C0BC5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949CA-7523-6149-958F-07B53C94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2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C2C72-42D3-1244-84D1-D24CE07E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58799-FCA8-B44C-A503-FAFD3908F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AC2E2-2320-7943-A98D-EF1061207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3EAC4-799A-3A4F-851B-E589DBB2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BB756-E610-3242-8482-BAFF3AA23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75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414E9-13F9-624B-AE97-CD7D31FAA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426F2-540C-E744-BD22-87AA2FBF6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7E1CB-D369-8649-B4B1-69A61F32A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2B1B6-3F9E-7849-A39A-7FB014AB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9E556-B250-564A-803C-C55410BF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61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A8DA-0B8B-6C47-AFF9-6F3F3E80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02BC3-F1F1-2C4B-9BDB-F78F77398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48512-4325-D64B-9022-6AA2997E4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AA7DD-DE64-F047-9A4B-09226621C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2020-5FF1-2F44-B196-67A641D3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BF6C8-1818-6040-A88E-18267914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79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8C2D1-79B2-8745-A7E0-A66F2DF3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F56DA-FF94-1C42-92B1-63F620970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CBCFE-182F-B04D-958C-33888F928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7FF04-2AC4-754D-8D15-72EC27251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854DD-0837-F148-9DFE-2AC59299D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0BAD6-D59D-2E45-A9DA-44E5EF09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F946B9-EE8B-1E4C-8337-BEF4FA03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AB909-8DEE-7846-B6EE-00DA58C9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16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C19C-552C-E848-8418-0448C1B4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5445AE-914A-7D4E-845C-714175E4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C15EF-7623-AB44-B1CA-FB6BC22E7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BA753-EA0B-2E4C-BD8D-4C51C290A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3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Title and 1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3BCE2-BA0A-4E53-8354-FF119B72963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4368" y="1403538"/>
            <a:ext cx="11503025" cy="4877065"/>
          </a:xfrm>
        </p:spPr>
        <p:txBody>
          <a:bodyPr lIns="90000" tIns="0" rIns="0" bIns="0">
            <a:noAutofit/>
          </a:bodyPr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ED69FE-FD01-4425-A56F-D1ECE8D54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85426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621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4F315A-F5E5-404B-94F3-4D0F9B5F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66845-FA8E-1D4E-B8FF-72CBEC7A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81652-5C25-5E47-8EAB-497B4BD8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76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8BBD-E272-BC4C-B20A-9CEA1D75A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6254E-BD54-084C-AD55-060D41FDF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AA554-15D0-F046-8C71-2C7063207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8CC8C-A72C-6142-BB33-41320D269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E60B-7E41-0D4E-8BFC-3749A837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AC171-090D-5F41-BFB0-3E254314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95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8747-075F-924D-800F-5632EFE4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0D4CF4-8EE8-454E-A754-CF67AC244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87383-9F04-674A-B076-634D22126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60F57-FF0C-DC48-93E9-EC979E59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59942-AD0B-524D-9DA6-98CA5330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14523-D293-0243-9749-C5951196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12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0624-D931-3348-A288-843385E1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F7CC5-3BFA-904D-BA44-B460F298E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4F65C-25BF-684A-9FF7-F4A77A319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8ABF7-0C33-3D4E-A1B4-502262CB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406D4-F32C-AE43-988E-D4FF6577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17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E3C1D-BDD9-A746-8727-430C9E802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63D92A-EDC8-3547-A98C-8F07C66B6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1FC1-C56C-3343-89EE-C9A4E41D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E7D54-A58B-2841-922F-F7609DCA1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7B349-DB34-594F-8360-730C552F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35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894B9A-C788-439C-BF98-2B0B0EC07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80" y="2053336"/>
            <a:ext cx="7255002" cy="1760226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85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DB2D1D-7179-4B2D-9866-93B0587790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880" y="4271403"/>
            <a:ext cx="7056182" cy="493246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Name: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6620315-A4F2-4AEE-B2CC-BB6BD886F8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880" y="5088019"/>
            <a:ext cx="4330802" cy="493246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Date: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8E2F096-8A19-4D06-99B1-3E1B835E3A0F}"/>
              </a:ext>
            </a:extLst>
          </p:cNvPr>
          <p:cNvSpPr/>
          <p:nvPr userDrawn="1"/>
        </p:nvSpPr>
        <p:spPr>
          <a:xfrm>
            <a:off x="7444260" y="0"/>
            <a:ext cx="4783599" cy="6921231"/>
          </a:xfrm>
          <a:custGeom>
            <a:avLst/>
            <a:gdLst>
              <a:gd name="connsiteX0" fmla="*/ 0 w 6890400"/>
              <a:gd name="connsiteY0" fmla="*/ 0 h 6889361"/>
              <a:gd name="connsiteX1" fmla="*/ 6890400 w 6890400"/>
              <a:gd name="connsiteY1" fmla="*/ 0 h 6889361"/>
              <a:gd name="connsiteX2" fmla="*/ 6890400 w 6890400"/>
              <a:gd name="connsiteY2" fmla="*/ 6889361 h 6889361"/>
              <a:gd name="connsiteX3" fmla="*/ 0 w 6890400"/>
              <a:gd name="connsiteY3" fmla="*/ 6889361 h 6889361"/>
              <a:gd name="connsiteX4" fmla="*/ 0 w 6890400"/>
              <a:gd name="connsiteY4" fmla="*/ 0 h 6889361"/>
              <a:gd name="connsiteX0" fmla="*/ 1773936 w 6890400"/>
              <a:gd name="connsiteY0" fmla="*/ 0 h 6898505"/>
              <a:gd name="connsiteX1" fmla="*/ 6890400 w 6890400"/>
              <a:gd name="connsiteY1" fmla="*/ 9144 h 6898505"/>
              <a:gd name="connsiteX2" fmla="*/ 6890400 w 6890400"/>
              <a:gd name="connsiteY2" fmla="*/ 6898505 h 6898505"/>
              <a:gd name="connsiteX3" fmla="*/ 0 w 6890400"/>
              <a:gd name="connsiteY3" fmla="*/ 6898505 h 6898505"/>
              <a:gd name="connsiteX4" fmla="*/ 1773936 w 6890400"/>
              <a:gd name="connsiteY4" fmla="*/ 0 h 6898505"/>
              <a:gd name="connsiteX0" fmla="*/ 1527048 w 6890400"/>
              <a:gd name="connsiteY0" fmla="*/ 27432 h 6889361"/>
              <a:gd name="connsiteX1" fmla="*/ 6890400 w 6890400"/>
              <a:gd name="connsiteY1" fmla="*/ 0 h 6889361"/>
              <a:gd name="connsiteX2" fmla="*/ 6890400 w 6890400"/>
              <a:gd name="connsiteY2" fmla="*/ 6889361 h 6889361"/>
              <a:gd name="connsiteX3" fmla="*/ 0 w 6890400"/>
              <a:gd name="connsiteY3" fmla="*/ 6889361 h 6889361"/>
              <a:gd name="connsiteX4" fmla="*/ 1527048 w 6890400"/>
              <a:gd name="connsiteY4" fmla="*/ 27432 h 6889361"/>
              <a:gd name="connsiteX0" fmla="*/ 1563624 w 6926976"/>
              <a:gd name="connsiteY0" fmla="*/ 27432 h 6916793"/>
              <a:gd name="connsiteX1" fmla="*/ 6926976 w 6926976"/>
              <a:gd name="connsiteY1" fmla="*/ 0 h 6916793"/>
              <a:gd name="connsiteX2" fmla="*/ 6926976 w 6926976"/>
              <a:gd name="connsiteY2" fmla="*/ 6889361 h 6916793"/>
              <a:gd name="connsiteX3" fmla="*/ 0 w 6926976"/>
              <a:gd name="connsiteY3" fmla="*/ 6916793 h 6916793"/>
              <a:gd name="connsiteX4" fmla="*/ 1563624 w 6926976"/>
              <a:gd name="connsiteY4" fmla="*/ 27432 h 6916793"/>
              <a:gd name="connsiteX0" fmla="*/ 1563624 w 6926976"/>
              <a:gd name="connsiteY0" fmla="*/ 27432 h 6916793"/>
              <a:gd name="connsiteX1" fmla="*/ 6926976 w 6926976"/>
              <a:gd name="connsiteY1" fmla="*/ 0 h 6916793"/>
              <a:gd name="connsiteX2" fmla="*/ 6926976 w 6926976"/>
              <a:gd name="connsiteY2" fmla="*/ 6907649 h 6916793"/>
              <a:gd name="connsiteX3" fmla="*/ 0 w 6926976"/>
              <a:gd name="connsiteY3" fmla="*/ 6916793 h 6916793"/>
              <a:gd name="connsiteX4" fmla="*/ 1563624 w 6926976"/>
              <a:gd name="connsiteY4" fmla="*/ 27432 h 6916793"/>
              <a:gd name="connsiteX0" fmla="*/ 1554480 w 6926976"/>
              <a:gd name="connsiteY0" fmla="*/ 9144 h 6916793"/>
              <a:gd name="connsiteX1" fmla="*/ 6926976 w 6926976"/>
              <a:gd name="connsiteY1" fmla="*/ 0 h 6916793"/>
              <a:gd name="connsiteX2" fmla="*/ 6926976 w 6926976"/>
              <a:gd name="connsiteY2" fmla="*/ 6907649 h 6916793"/>
              <a:gd name="connsiteX3" fmla="*/ 0 w 6926976"/>
              <a:gd name="connsiteY3" fmla="*/ 6916793 h 6916793"/>
              <a:gd name="connsiteX4" fmla="*/ 1554480 w 6926976"/>
              <a:gd name="connsiteY4" fmla="*/ 9144 h 6916793"/>
              <a:gd name="connsiteX0" fmla="*/ 1545336 w 6926976"/>
              <a:gd name="connsiteY0" fmla="*/ 9144 h 6916793"/>
              <a:gd name="connsiteX1" fmla="*/ 6926976 w 6926976"/>
              <a:gd name="connsiteY1" fmla="*/ 0 h 6916793"/>
              <a:gd name="connsiteX2" fmla="*/ 6926976 w 6926976"/>
              <a:gd name="connsiteY2" fmla="*/ 6907649 h 6916793"/>
              <a:gd name="connsiteX3" fmla="*/ 0 w 6926976"/>
              <a:gd name="connsiteY3" fmla="*/ 6916793 h 6916793"/>
              <a:gd name="connsiteX4" fmla="*/ 1545336 w 6926976"/>
              <a:gd name="connsiteY4" fmla="*/ 9144 h 6916793"/>
              <a:gd name="connsiteX0" fmla="*/ 1545336 w 6936120"/>
              <a:gd name="connsiteY0" fmla="*/ 0 h 6907649"/>
              <a:gd name="connsiteX1" fmla="*/ 6936120 w 6936120"/>
              <a:gd name="connsiteY1" fmla="*/ 9144 h 6907649"/>
              <a:gd name="connsiteX2" fmla="*/ 6926976 w 6936120"/>
              <a:gd name="connsiteY2" fmla="*/ 6898505 h 6907649"/>
              <a:gd name="connsiteX3" fmla="*/ 0 w 6936120"/>
              <a:gd name="connsiteY3" fmla="*/ 6907649 h 6907649"/>
              <a:gd name="connsiteX4" fmla="*/ 1545336 w 6936120"/>
              <a:gd name="connsiteY4" fmla="*/ 0 h 6907649"/>
              <a:gd name="connsiteX0" fmla="*/ 1545336 w 6926976"/>
              <a:gd name="connsiteY0" fmla="*/ 18288 h 6925937"/>
              <a:gd name="connsiteX1" fmla="*/ 6908688 w 6926976"/>
              <a:gd name="connsiteY1" fmla="*/ 0 h 6925937"/>
              <a:gd name="connsiteX2" fmla="*/ 6926976 w 6926976"/>
              <a:gd name="connsiteY2" fmla="*/ 6916793 h 6925937"/>
              <a:gd name="connsiteX3" fmla="*/ 0 w 6926976"/>
              <a:gd name="connsiteY3" fmla="*/ 6925937 h 6925937"/>
              <a:gd name="connsiteX4" fmla="*/ 1545336 w 6926976"/>
              <a:gd name="connsiteY4" fmla="*/ 18288 h 6925937"/>
              <a:gd name="connsiteX0" fmla="*/ 1563624 w 6926976"/>
              <a:gd name="connsiteY0" fmla="*/ 0 h 6925937"/>
              <a:gd name="connsiteX1" fmla="*/ 6908688 w 6926976"/>
              <a:gd name="connsiteY1" fmla="*/ 0 h 6925937"/>
              <a:gd name="connsiteX2" fmla="*/ 6926976 w 6926976"/>
              <a:gd name="connsiteY2" fmla="*/ 6916793 h 6925937"/>
              <a:gd name="connsiteX3" fmla="*/ 0 w 6926976"/>
              <a:gd name="connsiteY3" fmla="*/ 6925937 h 6925937"/>
              <a:gd name="connsiteX4" fmla="*/ 1563624 w 6926976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6058296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5738256 w 6908688"/>
              <a:gd name="connsiteY2" fmla="*/ 6916793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5253624 w 6908688"/>
              <a:gd name="connsiteY2" fmla="*/ 6898505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4768992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4869576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6908688"/>
              <a:gd name="connsiteY0" fmla="*/ 0 h 6935081"/>
              <a:gd name="connsiteX1" fmla="*/ 6908688 w 6908688"/>
              <a:gd name="connsiteY1" fmla="*/ 0 h 6935081"/>
              <a:gd name="connsiteX2" fmla="*/ 4805568 w 6908688"/>
              <a:gd name="connsiteY2" fmla="*/ 6935081 h 6935081"/>
              <a:gd name="connsiteX3" fmla="*/ 0 w 6908688"/>
              <a:gd name="connsiteY3" fmla="*/ 6925937 h 6935081"/>
              <a:gd name="connsiteX4" fmla="*/ 1563624 w 6908688"/>
              <a:gd name="connsiteY4" fmla="*/ 0 h 6935081"/>
              <a:gd name="connsiteX0" fmla="*/ 1563624 w 6908688"/>
              <a:gd name="connsiteY0" fmla="*/ 0 h 6925937"/>
              <a:gd name="connsiteX1" fmla="*/ 6908688 w 6908688"/>
              <a:gd name="connsiteY1" fmla="*/ 0 h 6925937"/>
              <a:gd name="connsiteX2" fmla="*/ 4842144 w 6908688"/>
              <a:gd name="connsiteY2" fmla="*/ 6925937 h 6925937"/>
              <a:gd name="connsiteX3" fmla="*/ 0 w 6908688"/>
              <a:gd name="connsiteY3" fmla="*/ 6925937 h 6925937"/>
              <a:gd name="connsiteX4" fmla="*/ 1563624 w 6908688"/>
              <a:gd name="connsiteY4" fmla="*/ 0 h 6925937"/>
              <a:gd name="connsiteX0" fmla="*/ 1563624 w 5034168"/>
              <a:gd name="connsiteY0" fmla="*/ 0 h 6925937"/>
              <a:gd name="connsiteX1" fmla="*/ 5034168 w 5034168"/>
              <a:gd name="connsiteY1" fmla="*/ 0 h 6925937"/>
              <a:gd name="connsiteX2" fmla="*/ 4842144 w 5034168"/>
              <a:gd name="connsiteY2" fmla="*/ 6925937 h 6925937"/>
              <a:gd name="connsiteX3" fmla="*/ 0 w 5034168"/>
              <a:gd name="connsiteY3" fmla="*/ 6925937 h 6925937"/>
              <a:gd name="connsiteX4" fmla="*/ 1563624 w 5034168"/>
              <a:gd name="connsiteY4" fmla="*/ 0 h 6925937"/>
              <a:gd name="connsiteX0" fmla="*/ 1563624 w 5034168"/>
              <a:gd name="connsiteY0" fmla="*/ 0 h 6935081"/>
              <a:gd name="connsiteX1" fmla="*/ 5034168 w 5034168"/>
              <a:gd name="connsiteY1" fmla="*/ 0 h 6935081"/>
              <a:gd name="connsiteX2" fmla="*/ 4878720 w 5034168"/>
              <a:gd name="connsiteY2" fmla="*/ 6935081 h 6935081"/>
              <a:gd name="connsiteX3" fmla="*/ 0 w 5034168"/>
              <a:gd name="connsiteY3" fmla="*/ 6925937 h 6935081"/>
              <a:gd name="connsiteX4" fmla="*/ 1563624 w 5034168"/>
              <a:gd name="connsiteY4" fmla="*/ 0 h 6935081"/>
              <a:gd name="connsiteX0" fmla="*/ 1313008 w 4783552"/>
              <a:gd name="connsiteY0" fmla="*/ 0 h 6943926"/>
              <a:gd name="connsiteX1" fmla="*/ 4783552 w 4783552"/>
              <a:gd name="connsiteY1" fmla="*/ 0 h 6943926"/>
              <a:gd name="connsiteX2" fmla="*/ 4628104 w 4783552"/>
              <a:gd name="connsiteY2" fmla="*/ 6935081 h 6943926"/>
              <a:gd name="connsiteX3" fmla="*/ 0 w 4783552"/>
              <a:gd name="connsiteY3" fmla="*/ 6943926 h 6943926"/>
              <a:gd name="connsiteX4" fmla="*/ 1313008 w 4783552"/>
              <a:gd name="connsiteY4" fmla="*/ 0 h 6943926"/>
              <a:gd name="connsiteX0" fmla="*/ 1404901 w 4783552"/>
              <a:gd name="connsiteY0" fmla="*/ 8994 h 6943926"/>
              <a:gd name="connsiteX1" fmla="*/ 4783552 w 4783552"/>
              <a:gd name="connsiteY1" fmla="*/ 0 h 6943926"/>
              <a:gd name="connsiteX2" fmla="*/ 4628104 w 4783552"/>
              <a:gd name="connsiteY2" fmla="*/ 6935081 h 6943926"/>
              <a:gd name="connsiteX3" fmla="*/ 0 w 4783552"/>
              <a:gd name="connsiteY3" fmla="*/ 6943926 h 6943926"/>
              <a:gd name="connsiteX4" fmla="*/ 1404901 w 4783552"/>
              <a:gd name="connsiteY4" fmla="*/ 8994 h 6943926"/>
              <a:gd name="connsiteX0" fmla="*/ 1488440 w 4783552"/>
              <a:gd name="connsiteY0" fmla="*/ 8994 h 6943926"/>
              <a:gd name="connsiteX1" fmla="*/ 4783552 w 4783552"/>
              <a:gd name="connsiteY1" fmla="*/ 0 h 6943926"/>
              <a:gd name="connsiteX2" fmla="*/ 4628104 w 4783552"/>
              <a:gd name="connsiteY2" fmla="*/ 6935081 h 6943926"/>
              <a:gd name="connsiteX3" fmla="*/ 0 w 4783552"/>
              <a:gd name="connsiteY3" fmla="*/ 6943926 h 6943926"/>
              <a:gd name="connsiteX4" fmla="*/ 1488440 w 4783552"/>
              <a:gd name="connsiteY4" fmla="*/ 8994 h 6943926"/>
              <a:gd name="connsiteX0" fmla="*/ 1488440 w 4725075"/>
              <a:gd name="connsiteY0" fmla="*/ 8994 h 6943926"/>
              <a:gd name="connsiteX1" fmla="*/ 4725075 w 4725075"/>
              <a:gd name="connsiteY1" fmla="*/ 0 h 6943926"/>
              <a:gd name="connsiteX2" fmla="*/ 4628104 w 4725075"/>
              <a:gd name="connsiteY2" fmla="*/ 6935081 h 6943926"/>
              <a:gd name="connsiteX3" fmla="*/ 0 w 4725075"/>
              <a:gd name="connsiteY3" fmla="*/ 6943926 h 6943926"/>
              <a:gd name="connsiteX4" fmla="*/ 1488440 w 4725075"/>
              <a:gd name="connsiteY4" fmla="*/ 8994 h 6943926"/>
              <a:gd name="connsiteX0" fmla="*/ 1488440 w 4725075"/>
              <a:gd name="connsiteY0" fmla="*/ 8994 h 6943926"/>
              <a:gd name="connsiteX1" fmla="*/ 4725075 w 4725075"/>
              <a:gd name="connsiteY1" fmla="*/ 0 h 6943926"/>
              <a:gd name="connsiteX2" fmla="*/ 4628104 w 4725075"/>
              <a:gd name="connsiteY2" fmla="*/ 6935081 h 6943926"/>
              <a:gd name="connsiteX3" fmla="*/ 0 w 4725075"/>
              <a:gd name="connsiteY3" fmla="*/ 6943926 h 6943926"/>
              <a:gd name="connsiteX4" fmla="*/ 1488440 w 4725075"/>
              <a:gd name="connsiteY4" fmla="*/ 8994 h 6943926"/>
              <a:gd name="connsiteX0" fmla="*/ 1488440 w 4691659"/>
              <a:gd name="connsiteY0" fmla="*/ 0 h 6934932"/>
              <a:gd name="connsiteX1" fmla="*/ 4691659 w 4691659"/>
              <a:gd name="connsiteY1" fmla="*/ 1 h 6934932"/>
              <a:gd name="connsiteX2" fmla="*/ 4628104 w 4691659"/>
              <a:gd name="connsiteY2" fmla="*/ 6926087 h 6934932"/>
              <a:gd name="connsiteX3" fmla="*/ 0 w 4691659"/>
              <a:gd name="connsiteY3" fmla="*/ 6934932 h 6934932"/>
              <a:gd name="connsiteX4" fmla="*/ 1488440 w 4691659"/>
              <a:gd name="connsiteY4" fmla="*/ 0 h 6934932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55151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91213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91213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62401"/>
              <a:gd name="connsiteX1" fmla="*/ 4691659 w 4691659"/>
              <a:gd name="connsiteY1" fmla="*/ 1 h 6962401"/>
              <a:gd name="connsiteX2" fmla="*/ 4682198 w 4691659"/>
              <a:gd name="connsiteY2" fmla="*/ 6962401 h 6962401"/>
              <a:gd name="connsiteX3" fmla="*/ 0 w 4691659"/>
              <a:gd name="connsiteY3" fmla="*/ 6934932 h 6962401"/>
              <a:gd name="connsiteX4" fmla="*/ 1488440 w 4691659"/>
              <a:gd name="connsiteY4" fmla="*/ 0 h 6962401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82199 w 4691659"/>
              <a:gd name="connsiteY2" fmla="*/ 6944244 h 6944244"/>
              <a:gd name="connsiteX3" fmla="*/ 0 w 4691659"/>
              <a:gd name="connsiteY3" fmla="*/ 6934932 h 6944244"/>
              <a:gd name="connsiteX4" fmla="*/ 1488440 w 4691659"/>
              <a:gd name="connsiteY4" fmla="*/ 0 h 6944244"/>
              <a:gd name="connsiteX0" fmla="*/ 1488440 w 4691659"/>
              <a:gd name="connsiteY0" fmla="*/ 0 h 6944244"/>
              <a:gd name="connsiteX1" fmla="*/ 4691659 w 4691659"/>
              <a:gd name="connsiteY1" fmla="*/ 1 h 6944244"/>
              <a:gd name="connsiteX2" fmla="*/ 4682199 w 4691659"/>
              <a:gd name="connsiteY2" fmla="*/ 6944244 h 6944244"/>
              <a:gd name="connsiteX3" fmla="*/ 0 w 4691659"/>
              <a:gd name="connsiteY3" fmla="*/ 6944011 h 6944244"/>
              <a:gd name="connsiteX4" fmla="*/ 1488440 w 4691659"/>
              <a:gd name="connsiteY4" fmla="*/ 0 h 6944244"/>
              <a:gd name="connsiteX0" fmla="*/ 1624140 w 4827359"/>
              <a:gd name="connsiteY0" fmla="*/ 0 h 6944244"/>
              <a:gd name="connsiteX1" fmla="*/ 4827359 w 4827359"/>
              <a:gd name="connsiteY1" fmla="*/ 1 h 6944244"/>
              <a:gd name="connsiteX2" fmla="*/ 4817899 w 4827359"/>
              <a:gd name="connsiteY2" fmla="*/ 6944244 h 6944244"/>
              <a:gd name="connsiteX3" fmla="*/ 0 w 4827359"/>
              <a:gd name="connsiteY3" fmla="*/ 6935016 h 6944244"/>
              <a:gd name="connsiteX4" fmla="*/ 1624140 w 4827359"/>
              <a:gd name="connsiteY4" fmla="*/ 0 h 694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7359" h="6944244">
                <a:moveTo>
                  <a:pt x="1624140" y="0"/>
                </a:moveTo>
                <a:lnTo>
                  <a:pt x="4827359" y="1"/>
                </a:lnTo>
                <a:cubicBezTo>
                  <a:pt x="4827210" y="2314749"/>
                  <a:pt x="4818048" y="4629496"/>
                  <a:pt x="4817899" y="6944244"/>
                </a:cubicBezTo>
                <a:lnTo>
                  <a:pt x="0" y="6935016"/>
                </a:lnTo>
                <a:lnTo>
                  <a:pt x="162414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4315" t="-16568" r="-32616" b="-399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20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Title and 1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3BCE2-BA0A-4E53-8354-FF119B72963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4368" y="1403538"/>
            <a:ext cx="11503025" cy="4877065"/>
          </a:xfrm>
        </p:spPr>
        <p:txBody>
          <a:bodyPr tIns="0" rIns="0" bIns="0"/>
          <a:lstStyle>
            <a:lvl1pPr marL="0" indent="0">
              <a:buNone/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ED69FE-FD01-4425-A56F-D1ECE8D54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85426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655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and Content- text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FA070F9-FC86-4B57-A2EB-C16FE5CE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368" y="1506070"/>
            <a:ext cx="11409480" cy="4835467"/>
          </a:xfrm>
        </p:spPr>
        <p:txBody>
          <a:bodyPr wrap="square" lIns="9000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/>
            </a:lvl1pPr>
            <a:lvl2pPr marL="180975" indent="-18097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 sz="2100"/>
            </a:lvl2pPr>
            <a:lvl3pPr marL="95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tabLst/>
              <a:defRPr sz="1800"/>
            </a:lvl3pPr>
            <a:lvl4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lvl4pPr>
            <a:lvl5pPr marL="1809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3"/>
            <a:r>
              <a:rPr lang="en-US" altLang="en-US"/>
              <a:t>Second level</a:t>
            </a:r>
          </a:p>
          <a:p>
            <a:pPr lvl="4"/>
            <a:r>
              <a:rPr lang="en-US" alt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7BF244-587D-4CF1-BD77-226971F9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85426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567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and Content- 2 x text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FA070F9-FC86-4B57-A2EB-C16FE5CE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368" y="1609498"/>
            <a:ext cx="5572338" cy="4746852"/>
          </a:xfrm>
        </p:spPr>
        <p:txBody>
          <a:bodyPr wrap="square" lIns="9000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/>
            </a:lvl1pPr>
            <a:lvl2pPr marL="180975" indent="-18097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 sz="2100"/>
            </a:lvl2pPr>
            <a:lvl3pPr marL="95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tabLst/>
              <a:defRPr sz="1800"/>
            </a:lvl3pPr>
            <a:lvl4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lvl4pPr>
            <a:lvl5pPr marL="1809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3"/>
            <a:r>
              <a:rPr lang="en-US" altLang="en-US"/>
              <a:t>Second level</a:t>
            </a:r>
          </a:p>
          <a:p>
            <a:pPr lvl="4"/>
            <a:r>
              <a:rPr lang="en-US" alt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288A94B-E1B1-46F7-913D-BDB0E4964A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297" y="1609498"/>
            <a:ext cx="5572334" cy="4746852"/>
          </a:xfrm>
        </p:spPr>
        <p:txBody>
          <a:bodyPr wrap="square" lIns="9000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/>
            </a:lvl1pPr>
            <a:lvl2pPr marL="180975" indent="-18097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 sz="2100"/>
            </a:lvl2pPr>
            <a:lvl3pPr marL="95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tabLst/>
              <a:defRPr sz="1800"/>
            </a:lvl3pPr>
            <a:lvl4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lvl4pPr>
            <a:lvl5pPr marL="1809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3"/>
            <a:r>
              <a:rPr lang="en-US" altLang="en-US"/>
              <a:t>Second level</a:t>
            </a:r>
          </a:p>
          <a:p>
            <a:pPr lvl="4"/>
            <a:r>
              <a:rPr lang="en-US" alt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B606DA-4A9B-4F78-B272-2B0A8F071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5"/>
            <a:ext cx="9187258" cy="96755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820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 Internet Lab - Title - no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7BF244-587D-4CF1-BD77-226971F9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85426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31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and Content- text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FA070F9-FC86-4B57-A2EB-C16FE5CE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368" y="1408582"/>
            <a:ext cx="11409480" cy="4932956"/>
          </a:xfrm>
        </p:spPr>
        <p:txBody>
          <a:bodyPr wrap="square" lIns="9000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/>
            </a:lvl1pPr>
            <a:lvl2pPr marL="180975" indent="-18097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 sz="2100"/>
            </a:lvl2pPr>
            <a:lvl3pPr marL="95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tabLst/>
              <a:defRPr sz="1800"/>
            </a:lvl3pPr>
            <a:lvl4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lvl4pPr>
            <a:lvl5pPr marL="1809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3"/>
            <a:r>
              <a:rPr lang="en-US" altLang="en-US"/>
              <a:t>Second level</a:t>
            </a:r>
          </a:p>
          <a:p>
            <a:pPr lvl="4"/>
            <a:r>
              <a:rPr lang="en-US" alt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7BF244-587D-4CF1-BD77-226971F9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85426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576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and Content- 2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98EAE-E38B-46D2-8554-3DEC57247A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4368" y="1611312"/>
            <a:ext cx="5437307" cy="4446588"/>
          </a:xfrm>
        </p:spPr>
        <p:txBody>
          <a:bodyPr lIns="90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6C967-68B0-4694-BCCE-57E9CF8958C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10326" y="1611312"/>
            <a:ext cx="5437306" cy="4446588"/>
          </a:xfrm>
        </p:spPr>
        <p:txBody>
          <a:bodyPr lIns="90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0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5E1351-C257-42C0-8411-A6089C4E09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96755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38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No 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A3FA03-F607-4892-BE35-94CB65A1E22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900" y="1308100"/>
            <a:ext cx="11480800" cy="4991100"/>
          </a:xfrm>
        </p:spPr>
        <p:txBody>
          <a:bodyPr tIns="0" rIns="0" bIns="0"/>
          <a:lstStyle>
            <a:lvl1pPr marL="0" indent="0">
              <a:buNone/>
              <a:defRPr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00354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Slide - Bright  pink slant line  with image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29E88311-D65C-4D13-8D4E-02CD4B4208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7826771" y="1918884"/>
            <a:ext cx="4365231" cy="4141255"/>
          </a:xfrm>
          <a:custGeom>
            <a:avLst/>
            <a:gdLst>
              <a:gd name="connsiteX0" fmla="*/ 0 w 4134297"/>
              <a:gd name="connsiteY0" fmla="*/ 3544887 h 3544887"/>
              <a:gd name="connsiteX1" fmla="*/ 812701 w 4134297"/>
              <a:gd name="connsiteY1" fmla="*/ 0 h 3544887"/>
              <a:gd name="connsiteX2" fmla="*/ 4134297 w 4134297"/>
              <a:gd name="connsiteY2" fmla="*/ 0 h 3544887"/>
              <a:gd name="connsiteX3" fmla="*/ 3321596 w 4134297"/>
              <a:gd name="connsiteY3" fmla="*/ 3544887 h 3544887"/>
              <a:gd name="connsiteX4" fmla="*/ 0 w 4134297"/>
              <a:gd name="connsiteY4" fmla="*/ 3544887 h 3544887"/>
              <a:gd name="connsiteX0" fmla="*/ 0 w 4134907"/>
              <a:gd name="connsiteY0" fmla="*/ 3544887 h 3544887"/>
              <a:gd name="connsiteX1" fmla="*/ 812701 w 4134907"/>
              <a:gd name="connsiteY1" fmla="*/ 0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44887 h 3544887"/>
              <a:gd name="connsiteX1" fmla="*/ 845054 w 4134907"/>
              <a:gd name="connsiteY1" fmla="*/ 15347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52561 h 3552561"/>
              <a:gd name="connsiteX1" fmla="*/ 845054 w 4134907"/>
              <a:gd name="connsiteY1" fmla="*/ 0 h 3552561"/>
              <a:gd name="connsiteX2" fmla="*/ 4134297 w 4134907"/>
              <a:gd name="connsiteY2" fmla="*/ 7674 h 3552561"/>
              <a:gd name="connsiteX3" fmla="*/ 4134907 w 4134907"/>
              <a:gd name="connsiteY3" fmla="*/ 3552561 h 3552561"/>
              <a:gd name="connsiteX4" fmla="*/ 0 w 4134907"/>
              <a:gd name="connsiteY4" fmla="*/ 3552561 h 3552561"/>
              <a:gd name="connsiteX0" fmla="*/ 0 w 4134907"/>
              <a:gd name="connsiteY0" fmla="*/ 3544888 h 3544888"/>
              <a:gd name="connsiteX1" fmla="*/ 820790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067731 w 4134907"/>
              <a:gd name="connsiteY2" fmla="*/ 7675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1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51699"/>
              <a:gd name="connsiteY0" fmla="*/ 3544888 h 3544888"/>
              <a:gd name="connsiteX1" fmla="*/ 862394 w 4051699"/>
              <a:gd name="connsiteY1" fmla="*/ 0 h 3544888"/>
              <a:gd name="connsiteX2" fmla="*/ 4051089 w 4051699"/>
              <a:gd name="connsiteY2" fmla="*/ 1 h 3544888"/>
              <a:gd name="connsiteX3" fmla="*/ 4051699 w 4051699"/>
              <a:gd name="connsiteY3" fmla="*/ 3544888 h 3544888"/>
              <a:gd name="connsiteX4" fmla="*/ 0 w 4051699"/>
              <a:gd name="connsiteY4" fmla="*/ 3544888 h 35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699" h="3544888">
                <a:moveTo>
                  <a:pt x="0" y="3544888"/>
                </a:moveTo>
                <a:lnTo>
                  <a:pt x="862394" y="0"/>
                </a:lnTo>
                <a:lnTo>
                  <a:pt x="4051089" y="1"/>
                </a:lnTo>
                <a:cubicBezTo>
                  <a:pt x="4051292" y="1181630"/>
                  <a:pt x="4051496" y="2363259"/>
                  <a:pt x="4051699" y="3544888"/>
                </a:cubicBezTo>
                <a:lnTo>
                  <a:pt x="0" y="3544888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BA675E0B-2F14-44C2-B239-0F8F452F20D2}"/>
              </a:ext>
            </a:extLst>
          </p:cNvPr>
          <p:cNvSpPr/>
          <p:nvPr userDrawn="1"/>
        </p:nvSpPr>
        <p:spPr>
          <a:xfrm>
            <a:off x="7448587" y="-4101"/>
            <a:ext cx="1738446" cy="6862102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1738446"/>
              <a:gd name="connsiteY0" fmla="*/ 6924854 h 6924854"/>
              <a:gd name="connsiteX1" fmla="*/ 1590653 w 1738446"/>
              <a:gd name="connsiteY1" fmla="*/ 0 h 6924854"/>
              <a:gd name="connsiteX2" fmla="*/ 1738446 w 1738446"/>
              <a:gd name="connsiteY2" fmla="*/ 62752 h 6924854"/>
              <a:gd name="connsiteX3" fmla="*/ 191600 w 1738446"/>
              <a:gd name="connsiteY3" fmla="*/ 6924854 h 6924854"/>
              <a:gd name="connsiteX4" fmla="*/ 0 w 1738446"/>
              <a:gd name="connsiteY4" fmla="*/ 6924854 h 6924854"/>
              <a:gd name="connsiteX0" fmla="*/ 0 w 1738446"/>
              <a:gd name="connsiteY0" fmla="*/ 6862102 h 6862102"/>
              <a:gd name="connsiteX1" fmla="*/ 1572724 w 1738446"/>
              <a:gd name="connsiteY1" fmla="*/ 8966 h 6862102"/>
              <a:gd name="connsiteX2" fmla="*/ 1738446 w 1738446"/>
              <a:gd name="connsiteY2" fmla="*/ 0 h 6862102"/>
              <a:gd name="connsiteX3" fmla="*/ 191600 w 1738446"/>
              <a:gd name="connsiteY3" fmla="*/ 6862102 h 6862102"/>
              <a:gd name="connsiteX4" fmla="*/ 0 w 1738446"/>
              <a:gd name="connsiteY4" fmla="*/ 6862102 h 6862102"/>
              <a:gd name="connsiteX0" fmla="*/ 0 w 1738446"/>
              <a:gd name="connsiteY0" fmla="*/ 6871065 h 6871065"/>
              <a:gd name="connsiteX1" fmla="*/ 1572724 w 1738446"/>
              <a:gd name="connsiteY1" fmla="*/ 0 h 6871065"/>
              <a:gd name="connsiteX2" fmla="*/ 1738446 w 1738446"/>
              <a:gd name="connsiteY2" fmla="*/ 8963 h 6871065"/>
              <a:gd name="connsiteX3" fmla="*/ 191600 w 1738446"/>
              <a:gd name="connsiteY3" fmla="*/ 6871065 h 6871065"/>
              <a:gd name="connsiteX4" fmla="*/ 0 w 1738446"/>
              <a:gd name="connsiteY4" fmla="*/ 6871065 h 6871065"/>
              <a:gd name="connsiteX0" fmla="*/ 0 w 1738446"/>
              <a:gd name="connsiteY0" fmla="*/ 6862102 h 6862102"/>
              <a:gd name="connsiteX1" fmla="*/ 1572724 w 1738446"/>
              <a:gd name="connsiteY1" fmla="*/ 17931 h 6862102"/>
              <a:gd name="connsiteX2" fmla="*/ 1738446 w 1738446"/>
              <a:gd name="connsiteY2" fmla="*/ 0 h 6862102"/>
              <a:gd name="connsiteX3" fmla="*/ 191600 w 1738446"/>
              <a:gd name="connsiteY3" fmla="*/ 6862102 h 6862102"/>
              <a:gd name="connsiteX4" fmla="*/ 0 w 1738446"/>
              <a:gd name="connsiteY4" fmla="*/ 6862102 h 6862102"/>
              <a:gd name="connsiteX0" fmla="*/ 0 w 1738446"/>
              <a:gd name="connsiteY0" fmla="*/ 6862102 h 6862102"/>
              <a:gd name="connsiteX1" fmla="*/ 1563760 w 1738446"/>
              <a:gd name="connsiteY1" fmla="*/ 2 h 6862102"/>
              <a:gd name="connsiteX2" fmla="*/ 1738446 w 1738446"/>
              <a:gd name="connsiteY2" fmla="*/ 0 h 6862102"/>
              <a:gd name="connsiteX3" fmla="*/ 191600 w 1738446"/>
              <a:gd name="connsiteY3" fmla="*/ 6862102 h 6862102"/>
              <a:gd name="connsiteX4" fmla="*/ 0 w 1738446"/>
              <a:gd name="connsiteY4" fmla="*/ 6862102 h 686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8446" h="6862102">
                <a:moveTo>
                  <a:pt x="0" y="6862102"/>
                </a:moveTo>
                <a:lnTo>
                  <a:pt x="1563760" y="2"/>
                </a:lnTo>
                <a:lnTo>
                  <a:pt x="1738446" y="0"/>
                </a:lnTo>
                <a:lnTo>
                  <a:pt x="191600" y="6862102"/>
                </a:lnTo>
                <a:lnTo>
                  <a:pt x="0" y="6862102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399B08-DC7D-4713-8C38-4DA1BC8AEF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763588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77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rt Internet Lab - Title - no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7BF244-587D-4CF1-BD77-226971F9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8132658" cy="1021342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arallelogram 4">
            <a:extLst>
              <a:ext uri="{FF2B5EF4-FFF2-40B4-BE49-F238E27FC236}">
                <a16:creationId xmlns:a16="http://schemas.microsoft.com/office/drawing/2014/main" id="{BFAC5807-2E3E-4DDA-B1B2-2B744ABC1A92}"/>
              </a:ext>
            </a:extLst>
          </p:cNvPr>
          <p:cNvSpPr/>
          <p:nvPr userDrawn="1"/>
        </p:nvSpPr>
        <p:spPr>
          <a:xfrm>
            <a:off x="7448587" y="-14347"/>
            <a:ext cx="4789861" cy="6895827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861" h="6895827">
                <a:moveTo>
                  <a:pt x="0" y="6881313"/>
                </a:moveTo>
                <a:lnTo>
                  <a:pt x="1561624" y="3417"/>
                </a:lnTo>
                <a:lnTo>
                  <a:pt x="4789861" y="0"/>
                </a:lnTo>
                <a:cubicBezTo>
                  <a:pt x="4785945" y="2293771"/>
                  <a:pt x="4776480" y="4602056"/>
                  <a:pt x="4772564" y="6895827"/>
                </a:cubicBezTo>
                <a:lnTo>
                  <a:pt x="0" y="6881313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0"/>
          </a:p>
        </p:txBody>
      </p:sp>
    </p:spTree>
    <p:extLst>
      <p:ext uri="{BB962C8B-B14F-4D97-AF65-F5344CB8AC3E}">
        <p14:creationId xmlns:p14="http://schemas.microsoft.com/office/powerpoint/2010/main" val="279279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Slide - Bright  pink slan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/>
          <p:nvPr userDrawn="1"/>
        </p:nvSpPr>
        <p:spPr>
          <a:xfrm>
            <a:off x="7448587" y="0"/>
            <a:ext cx="1756375" cy="6858000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375" h="6924855">
                <a:moveTo>
                  <a:pt x="0" y="6924855"/>
                </a:moveTo>
                <a:lnTo>
                  <a:pt x="1590653" y="1"/>
                </a:lnTo>
                <a:lnTo>
                  <a:pt x="1756375" y="0"/>
                </a:lnTo>
                <a:lnTo>
                  <a:pt x="191600" y="6924855"/>
                </a:lnTo>
                <a:lnTo>
                  <a:pt x="0" y="6924855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D97A09-BFC4-44E2-97AD-EA47CE3AC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763588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4BAAD-DFA3-49E4-9FE8-845547C41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6" y="6356350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312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End Slide - Bright  pink  right 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/>
          <p:nvPr userDrawn="1"/>
        </p:nvSpPr>
        <p:spPr>
          <a:xfrm>
            <a:off x="7448587" y="-14347"/>
            <a:ext cx="4789861" cy="6895827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861" h="6895827">
                <a:moveTo>
                  <a:pt x="0" y="6881313"/>
                </a:moveTo>
                <a:lnTo>
                  <a:pt x="1561624" y="3417"/>
                </a:lnTo>
                <a:lnTo>
                  <a:pt x="4789861" y="0"/>
                </a:lnTo>
                <a:cubicBezTo>
                  <a:pt x="4785945" y="2293771"/>
                  <a:pt x="4776480" y="4602056"/>
                  <a:pt x="4772564" y="6895827"/>
                </a:cubicBezTo>
                <a:lnTo>
                  <a:pt x="0" y="6881313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2E7391E-64BF-4751-AF67-509479C702E8}"/>
              </a:ext>
            </a:extLst>
          </p:cNvPr>
          <p:cNvSpPr txBox="1">
            <a:spLocks/>
          </p:cNvSpPr>
          <p:nvPr userDrawn="1"/>
        </p:nvSpPr>
        <p:spPr>
          <a:xfrm>
            <a:off x="9845819" y="6356350"/>
            <a:ext cx="1881178" cy="324000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@bristol_smart</a:t>
            </a: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43F187-7ADA-4E7B-9F70-6FF11F1A2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530358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94EA55E-BB33-421B-9A02-9F7DEE9E8B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0162" y="3289909"/>
            <a:ext cx="6496050" cy="1338652"/>
          </a:xfrm>
        </p:spPr>
        <p:txBody>
          <a:bodyPr lIns="9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/>
            </a:lvl1pPr>
          </a:lstStyle>
          <a:p>
            <a:pPr lvl="0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B942EE-89A7-443E-8F1B-A172C0E7D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6" y="6356350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4202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_End Slide - Bright  pink  right slant- no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/>
          <p:nvPr userDrawn="1"/>
        </p:nvSpPr>
        <p:spPr>
          <a:xfrm>
            <a:off x="7448587" y="-14347"/>
            <a:ext cx="4789861" cy="6895827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9861" h="6895827">
                <a:moveTo>
                  <a:pt x="0" y="6881313"/>
                </a:moveTo>
                <a:lnTo>
                  <a:pt x="1561624" y="3417"/>
                </a:lnTo>
                <a:lnTo>
                  <a:pt x="4789861" y="0"/>
                </a:lnTo>
                <a:cubicBezTo>
                  <a:pt x="4785945" y="2293771"/>
                  <a:pt x="4776480" y="4602056"/>
                  <a:pt x="4772564" y="6895827"/>
                </a:cubicBezTo>
                <a:lnTo>
                  <a:pt x="0" y="6881313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2E7391E-64BF-4751-AF67-509479C702E8}"/>
              </a:ext>
            </a:extLst>
          </p:cNvPr>
          <p:cNvSpPr txBox="1">
            <a:spLocks/>
          </p:cNvSpPr>
          <p:nvPr userDrawn="1"/>
        </p:nvSpPr>
        <p:spPr>
          <a:xfrm>
            <a:off x="9845819" y="6356350"/>
            <a:ext cx="1881178" cy="324000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b="0" i="0" kern="120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@bristol_smart</a:t>
            </a: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BC3A7AB0-488F-4CC0-94AB-8CF05F1E0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413AEBE-42BF-413B-A4F8-CEF7E4BAC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530358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7E7A76-27FA-4FC6-8260-50FF16AF0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6" y="6356350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56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End Slide - Bright  pink left sla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>
            <a:spLocks/>
          </p:cNvSpPr>
          <p:nvPr userDrawn="1"/>
        </p:nvSpPr>
        <p:spPr>
          <a:xfrm flipH="1" flipV="1">
            <a:off x="-5220" y="-16699"/>
            <a:ext cx="9060162" cy="6925430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90775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90775 h 6895827"/>
              <a:gd name="connsiteX0" fmla="*/ 0 w 4789861"/>
              <a:gd name="connsiteY0" fmla="*/ 6890775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90775 h 6895827"/>
              <a:gd name="connsiteX0" fmla="*/ 0 w 8727575"/>
              <a:gd name="connsiteY0" fmla="*/ 6890775 h 6890775"/>
              <a:gd name="connsiteX1" fmla="*/ 1561624 w 8727575"/>
              <a:gd name="connsiteY1" fmla="*/ 3417 h 6890775"/>
              <a:gd name="connsiteX2" fmla="*/ 4789861 w 8727575"/>
              <a:gd name="connsiteY2" fmla="*/ 0 h 6890775"/>
              <a:gd name="connsiteX3" fmla="*/ 8727573 w 8727575"/>
              <a:gd name="connsiteY3" fmla="*/ 6877052 h 6890775"/>
              <a:gd name="connsiteX4" fmla="*/ 0 w 8727575"/>
              <a:gd name="connsiteY4" fmla="*/ 6890775 h 6890775"/>
              <a:gd name="connsiteX0" fmla="*/ 0 w 8728586"/>
              <a:gd name="connsiteY0" fmla="*/ 6900162 h 6900162"/>
              <a:gd name="connsiteX1" fmla="*/ 1561624 w 8728586"/>
              <a:gd name="connsiteY1" fmla="*/ 12804 h 6900162"/>
              <a:gd name="connsiteX2" fmla="*/ 8726431 w 8728586"/>
              <a:gd name="connsiteY2" fmla="*/ 0 h 6900162"/>
              <a:gd name="connsiteX3" fmla="*/ 8727573 w 8728586"/>
              <a:gd name="connsiteY3" fmla="*/ 6886439 h 6900162"/>
              <a:gd name="connsiteX4" fmla="*/ 0 w 8728586"/>
              <a:gd name="connsiteY4" fmla="*/ 6900162 h 6900162"/>
              <a:gd name="connsiteX0" fmla="*/ 0 w 8728181"/>
              <a:gd name="connsiteY0" fmla="*/ 6887358 h 6887358"/>
              <a:gd name="connsiteX1" fmla="*/ 1561624 w 8728181"/>
              <a:gd name="connsiteY1" fmla="*/ 0 h 6887358"/>
              <a:gd name="connsiteX2" fmla="*/ 8718978 w 8728181"/>
              <a:gd name="connsiteY2" fmla="*/ 2372 h 6887358"/>
              <a:gd name="connsiteX3" fmla="*/ 8727573 w 8728181"/>
              <a:gd name="connsiteY3" fmla="*/ 6873635 h 6887358"/>
              <a:gd name="connsiteX4" fmla="*/ 0 w 8728181"/>
              <a:gd name="connsiteY4" fmla="*/ 6887358 h 6887358"/>
              <a:gd name="connsiteX0" fmla="*/ 0 w 8728586"/>
              <a:gd name="connsiteY0" fmla="*/ 6900162 h 6900162"/>
              <a:gd name="connsiteX1" fmla="*/ 1561624 w 8728586"/>
              <a:gd name="connsiteY1" fmla="*/ 12804 h 6900162"/>
              <a:gd name="connsiteX2" fmla="*/ 8726430 w 8728586"/>
              <a:gd name="connsiteY2" fmla="*/ 0 h 6900162"/>
              <a:gd name="connsiteX3" fmla="*/ 8727573 w 8728586"/>
              <a:gd name="connsiteY3" fmla="*/ 6886439 h 6900162"/>
              <a:gd name="connsiteX4" fmla="*/ 0 w 8728586"/>
              <a:gd name="connsiteY4" fmla="*/ 6900162 h 6900162"/>
              <a:gd name="connsiteX0" fmla="*/ 0 w 8728586"/>
              <a:gd name="connsiteY0" fmla="*/ 6892574 h 6892574"/>
              <a:gd name="connsiteX1" fmla="*/ 1561624 w 8728586"/>
              <a:gd name="connsiteY1" fmla="*/ 5216 h 6892574"/>
              <a:gd name="connsiteX2" fmla="*/ 8726430 w 8728586"/>
              <a:gd name="connsiteY2" fmla="*/ 0 h 6892574"/>
              <a:gd name="connsiteX3" fmla="*/ 8727573 w 8728586"/>
              <a:gd name="connsiteY3" fmla="*/ 6878851 h 6892574"/>
              <a:gd name="connsiteX4" fmla="*/ 0 w 8728586"/>
              <a:gd name="connsiteY4" fmla="*/ 6892574 h 6892574"/>
              <a:gd name="connsiteX0" fmla="*/ 0 w 8854342"/>
              <a:gd name="connsiteY0" fmla="*/ 6892574 h 6901615"/>
              <a:gd name="connsiteX1" fmla="*/ 1561624 w 8854342"/>
              <a:gd name="connsiteY1" fmla="*/ 5216 h 6901615"/>
              <a:gd name="connsiteX2" fmla="*/ 8726430 w 8854342"/>
              <a:gd name="connsiteY2" fmla="*/ 0 h 6901615"/>
              <a:gd name="connsiteX3" fmla="*/ 8854259 w 8854342"/>
              <a:gd name="connsiteY3" fmla="*/ 6901615 h 6901615"/>
              <a:gd name="connsiteX4" fmla="*/ 0 w 8854342"/>
              <a:gd name="connsiteY4" fmla="*/ 6892574 h 6901615"/>
              <a:gd name="connsiteX0" fmla="*/ 0 w 8860569"/>
              <a:gd name="connsiteY0" fmla="*/ 6887358 h 6896399"/>
              <a:gd name="connsiteX1" fmla="*/ 1561624 w 8860569"/>
              <a:gd name="connsiteY1" fmla="*/ 0 h 6896399"/>
              <a:gd name="connsiteX2" fmla="*/ 8860569 w 8860569"/>
              <a:gd name="connsiteY2" fmla="*/ 2372 h 6896399"/>
              <a:gd name="connsiteX3" fmla="*/ 8854259 w 8860569"/>
              <a:gd name="connsiteY3" fmla="*/ 6896399 h 6896399"/>
              <a:gd name="connsiteX4" fmla="*/ 0 w 8860569"/>
              <a:gd name="connsiteY4" fmla="*/ 6887358 h 689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0569" h="6896399">
                <a:moveTo>
                  <a:pt x="0" y="6887358"/>
                </a:moveTo>
                <a:lnTo>
                  <a:pt x="1561624" y="0"/>
                </a:lnTo>
                <a:lnTo>
                  <a:pt x="8860569" y="2372"/>
                </a:lnTo>
                <a:cubicBezTo>
                  <a:pt x="8856653" y="2296143"/>
                  <a:pt x="8858175" y="4602628"/>
                  <a:pt x="8854259" y="6896399"/>
                </a:cubicBezTo>
                <a:lnTo>
                  <a:pt x="0" y="6887358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0"/>
          </a:p>
        </p:txBody>
      </p:sp>
      <p:sp>
        <p:nvSpPr>
          <p:cNvPr id="8" name="Text Placeholder 3">
            <a:hlinkClick r:id="rId2"/>
            <a:extLst>
              <a:ext uri="{FF2B5EF4-FFF2-40B4-BE49-F238E27FC236}">
                <a16:creationId xmlns:a16="http://schemas.microsoft.com/office/drawing/2014/main" id="{BE0C6776-840C-46FB-AB70-34138E4BE324}"/>
              </a:ext>
            </a:extLst>
          </p:cNvPr>
          <p:cNvSpPr txBox="1">
            <a:spLocks/>
          </p:cNvSpPr>
          <p:nvPr userDrawn="1"/>
        </p:nvSpPr>
        <p:spPr>
          <a:xfrm>
            <a:off x="359999" y="6356350"/>
            <a:ext cx="2520000" cy="324000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bristol.ac.uk/smart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F056A0-8003-4A95-8FE0-B5907305F13C}"/>
              </a:ext>
            </a:extLst>
          </p:cNvPr>
          <p:cNvSpPr txBox="1">
            <a:spLocks/>
          </p:cNvSpPr>
          <p:nvPr userDrawn="1"/>
        </p:nvSpPr>
        <p:spPr>
          <a:xfrm>
            <a:off x="9845819" y="6356350"/>
            <a:ext cx="1881178" cy="324000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b="0" i="0" kern="1200">
                <a:solidFill>
                  <a:srgbClr val="E0249A"/>
                </a:solidFill>
                <a:effectLst/>
                <a:latin typeface="Arial" charset="0"/>
                <a:ea typeface="Arial" charset="0"/>
                <a:cs typeface="Arial" charset="0"/>
              </a:rPr>
              <a:t>@bristol_smart</a:t>
            </a:r>
            <a:endParaRPr lang="en-GB" sz="1800">
              <a:solidFill>
                <a:srgbClr val="E024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448471-5729-456E-8442-21CA2FED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937" y="2749809"/>
            <a:ext cx="6495702" cy="549213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EF83653-13D1-4345-8F41-D74A6743F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937" y="3299022"/>
            <a:ext cx="5795407" cy="1338652"/>
          </a:xfrm>
        </p:spPr>
        <p:txBody>
          <a:bodyPr tIns="0" rIns="0" bIns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BA2702-BBE6-4538-9E71-6BC60B31A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6" y="6356350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212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End Slide - Bright  pink left slant -no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>
            <a:spLocks/>
          </p:cNvSpPr>
          <p:nvPr userDrawn="1"/>
        </p:nvSpPr>
        <p:spPr>
          <a:xfrm flipH="1" flipV="1">
            <a:off x="-5220" y="-16699"/>
            <a:ext cx="9060162" cy="6925430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4818889"/>
              <a:gd name="connsiteY0" fmla="*/ 6924854 h 6924854"/>
              <a:gd name="connsiteX1" fmla="*/ 1590653 w 4818889"/>
              <a:gd name="connsiteY1" fmla="*/ 0 h 6924854"/>
              <a:gd name="connsiteX2" fmla="*/ 4818889 w 4818889"/>
              <a:gd name="connsiteY2" fmla="*/ 29027 h 6924854"/>
              <a:gd name="connsiteX3" fmla="*/ 191600 w 4818889"/>
              <a:gd name="connsiteY3" fmla="*/ 6924854 h 6924854"/>
              <a:gd name="connsiteX4" fmla="*/ 0 w 4818889"/>
              <a:gd name="connsiteY4" fmla="*/ 6924854 h 6924854"/>
              <a:gd name="connsiteX0" fmla="*/ 0 w 4818889"/>
              <a:gd name="connsiteY0" fmla="*/ 6924854 h 6939368"/>
              <a:gd name="connsiteX1" fmla="*/ 1590653 w 4818889"/>
              <a:gd name="connsiteY1" fmla="*/ 0 h 6939368"/>
              <a:gd name="connsiteX2" fmla="*/ 4818889 w 4818889"/>
              <a:gd name="connsiteY2" fmla="*/ 29027 h 6939368"/>
              <a:gd name="connsiteX3" fmla="*/ 4763600 w 4818889"/>
              <a:gd name="connsiteY3" fmla="*/ 6939368 h 6939368"/>
              <a:gd name="connsiteX4" fmla="*/ 0 w 4818889"/>
              <a:gd name="connsiteY4" fmla="*/ 6924854 h 6939368"/>
              <a:gd name="connsiteX0" fmla="*/ 0 w 4818889"/>
              <a:gd name="connsiteY0" fmla="*/ 6895827 h 6910341"/>
              <a:gd name="connsiteX1" fmla="*/ 1547110 w 4818889"/>
              <a:gd name="connsiteY1" fmla="*/ 2 h 6910341"/>
              <a:gd name="connsiteX2" fmla="*/ 4818889 w 4818889"/>
              <a:gd name="connsiteY2" fmla="*/ 0 h 6910341"/>
              <a:gd name="connsiteX3" fmla="*/ 4763600 w 4818889"/>
              <a:gd name="connsiteY3" fmla="*/ 6910341 h 6910341"/>
              <a:gd name="connsiteX4" fmla="*/ 0 w 4818889"/>
              <a:gd name="connsiteY4" fmla="*/ 6895827 h 6910341"/>
              <a:gd name="connsiteX0" fmla="*/ 0 w 4763600"/>
              <a:gd name="connsiteY0" fmla="*/ 6910342 h 6924856"/>
              <a:gd name="connsiteX1" fmla="*/ 1547110 w 4763600"/>
              <a:gd name="connsiteY1" fmla="*/ 14517 h 6924856"/>
              <a:gd name="connsiteX2" fmla="*/ 4673747 w 4763600"/>
              <a:gd name="connsiteY2" fmla="*/ 0 h 6924856"/>
              <a:gd name="connsiteX3" fmla="*/ 4763600 w 4763600"/>
              <a:gd name="connsiteY3" fmla="*/ 6924856 h 6924856"/>
              <a:gd name="connsiteX4" fmla="*/ 0 w 4763600"/>
              <a:gd name="connsiteY4" fmla="*/ 6910342 h 6924856"/>
              <a:gd name="connsiteX0" fmla="*/ 0 w 4775347"/>
              <a:gd name="connsiteY0" fmla="*/ 6895825 h 6910339"/>
              <a:gd name="connsiteX1" fmla="*/ 1547110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75347"/>
              <a:gd name="connsiteY0" fmla="*/ 6895825 h 6910339"/>
              <a:gd name="connsiteX1" fmla="*/ 1561624 w 4775347"/>
              <a:gd name="connsiteY1" fmla="*/ 0 h 6910339"/>
              <a:gd name="connsiteX2" fmla="*/ 4775347 w 4775347"/>
              <a:gd name="connsiteY2" fmla="*/ 29026 h 6910339"/>
              <a:gd name="connsiteX3" fmla="*/ 4763600 w 4775347"/>
              <a:gd name="connsiteY3" fmla="*/ 6910339 h 6910339"/>
              <a:gd name="connsiteX4" fmla="*/ 0 w 4775347"/>
              <a:gd name="connsiteY4" fmla="*/ 6895825 h 6910339"/>
              <a:gd name="connsiteX0" fmla="*/ 0 w 4789861"/>
              <a:gd name="connsiteY0" fmla="*/ 6895825 h 6910339"/>
              <a:gd name="connsiteX1" fmla="*/ 1561624 w 4789861"/>
              <a:gd name="connsiteY1" fmla="*/ 0 h 6910339"/>
              <a:gd name="connsiteX2" fmla="*/ 4789861 w 4789861"/>
              <a:gd name="connsiteY2" fmla="*/ 14512 h 6910339"/>
              <a:gd name="connsiteX3" fmla="*/ 4763600 w 4789861"/>
              <a:gd name="connsiteY3" fmla="*/ 6910339 h 6910339"/>
              <a:gd name="connsiteX4" fmla="*/ 0 w 4789861"/>
              <a:gd name="connsiteY4" fmla="*/ 6895825 h 6910339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63600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81313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81313 h 6895827"/>
              <a:gd name="connsiteX0" fmla="*/ 0 w 4789861"/>
              <a:gd name="connsiteY0" fmla="*/ 6890775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90775 h 6895827"/>
              <a:gd name="connsiteX0" fmla="*/ 0 w 4789861"/>
              <a:gd name="connsiteY0" fmla="*/ 6890775 h 6895827"/>
              <a:gd name="connsiteX1" fmla="*/ 1561624 w 4789861"/>
              <a:gd name="connsiteY1" fmla="*/ 3417 h 6895827"/>
              <a:gd name="connsiteX2" fmla="*/ 4789861 w 4789861"/>
              <a:gd name="connsiteY2" fmla="*/ 0 h 6895827"/>
              <a:gd name="connsiteX3" fmla="*/ 4772564 w 4789861"/>
              <a:gd name="connsiteY3" fmla="*/ 6895827 h 6895827"/>
              <a:gd name="connsiteX4" fmla="*/ 0 w 4789861"/>
              <a:gd name="connsiteY4" fmla="*/ 6890775 h 6895827"/>
              <a:gd name="connsiteX0" fmla="*/ 0 w 8727575"/>
              <a:gd name="connsiteY0" fmla="*/ 6890775 h 6890775"/>
              <a:gd name="connsiteX1" fmla="*/ 1561624 w 8727575"/>
              <a:gd name="connsiteY1" fmla="*/ 3417 h 6890775"/>
              <a:gd name="connsiteX2" fmla="*/ 4789861 w 8727575"/>
              <a:gd name="connsiteY2" fmla="*/ 0 h 6890775"/>
              <a:gd name="connsiteX3" fmla="*/ 8727573 w 8727575"/>
              <a:gd name="connsiteY3" fmla="*/ 6877052 h 6890775"/>
              <a:gd name="connsiteX4" fmla="*/ 0 w 8727575"/>
              <a:gd name="connsiteY4" fmla="*/ 6890775 h 6890775"/>
              <a:gd name="connsiteX0" fmla="*/ 0 w 8728586"/>
              <a:gd name="connsiteY0" fmla="*/ 6900162 h 6900162"/>
              <a:gd name="connsiteX1" fmla="*/ 1561624 w 8728586"/>
              <a:gd name="connsiteY1" fmla="*/ 12804 h 6900162"/>
              <a:gd name="connsiteX2" fmla="*/ 8726431 w 8728586"/>
              <a:gd name="connsiteY2" fmla="*/ 0 h 6900162"/>
              <a:gd name="connsiteX3" fmla="*/ 8727573 w 8728586"/>
              <a:gd name="connsiteY3" fmla="*/ 6886439 h 6900162"/>
              <a:gd name="connsiteX4" fmla="*/ 0 w 8728586"/>
              <a:gd name="connsiteY4" fmla="*/ 6900162 h 6900162"/>
              <a:gd name="connsiteX0" fmla="*/ 0 w 8728181"/>
              <a:gd name="connsiteY0" fmla="*/ 6887358 h 6887358"/>
              <a:gd name="connsiteX1" fmla="*/ 1561624 w 8728181"/>
              <a:gd name="connsiteY1" fmla="*/ 0 h 6887358"/>
              <a:gd name="connsiteX2" fmla="*/ 8718978 w 8728181"/>
              <a:gd name="connsiteY2" fmla="*/ 2372 h 6887358"/>
              <a:gd name="connsiteX3" fmla="*/ 8727573 w 8728181"/>
              <a:gd name="connsiteY3" fmla="*/ 6873635 h 6887358"/>
              <a:gd name="connsiteX4" fmla="*/ 0 w 8728181"/>
              <a:gd name="connsiteY4" fmla="*/ 6887358 h 6887358"/>
              <a:gd name="connsiteX0" fmla="*/ 0 w 8728586"/>
              <a:gd name="connsiteY0" fmla="*/ 6900162 h 6900162"/>
              <a:gd name="connsiteX1" fmla="*/ 1561624 w 8728586"/>
              <a:gd name="connsiteY1" fmla="*/ 12804 h 6900162"/>
              <a:gd name="connsiteX2" fmla="*/ 8726430 w 8728586"/>
              <a:gd name="connsiteY2" fmla="*/ 0 h 6900162"/>
              <a:gd name="connsiteX3" fmla="*/ 8727573 w 8728586"/>
              <a:gd name="connsiteY3" fmla="*/ 6886439 h 6900162"/>
              <a:gd name="connsiteX4" fmla="*/ 0 w 8728586"/>
              <a:gd name="connsiteY4" fmla="*/ 6900162 h 6900162"/>
              <a:gd name="connsiteX0" fmla="*/ 0 w 8728586"/>
              <a:gd name="connsiteY0" fmla="*/ 6892574 h 6892574"/>
              <a:gd name="connsiteX1" fmla="*/ 1561624 w 8728586"/>
              <a:gd name="connsiteY1" fmla="*/ 5216 h 6892574"/>
              <a:gd name="connsiteX2" fmla="*/ 8726430 w 8728586"/>
              <a:gd name="connsiteY2" fmla="*/ 0 h 6892574"/>
              <a:gd name="connsiteX3" fmla="*/ 8727573 w 8728586"/>
              <a:gd name="connsiteY3" fmla="*/ 6878851 h 6892574"/>
              <a:gd name="connsiteX4" fmla="*/ 0 w 8728586"/>
              <a:gd name="connsiteY4" fmla="*/ 6892574 h 6892574"/>
              <a:gd name="connsiteX0" fmla="*/ 0 w 8854342"/>
              <a:gd name="connsiteY0" fmla="*/ 6892574 h 6901615"/>
              <a:gd name="connsiteX1" fmla="*/ 1561624 w 8854342"/>
              <a:gd name="connsiteY1" fmla="*/ 5216 h 6901615"/>
              <a:gd name="connsiteX2" fmla="*/ 8726430 w 8854342"/>
              <a:gd name="connsiteY2" fmla="*/ 0 h 6901615"/>
              <a:gd name="connsiteX3" fmla="*/ 8854259 w 8854342"/>
              <a:gd name="connsiteY3" fmla="*/ 6901615 h 6901615"/>
              <a:gd name="connsiteX4" fmla="*/ 0 w 8854342"/>
              <a:gd name="connsiteY4" fmla="*/ 6892574 h 6901615"/>
              <a:gd name="connsiteX0" fmla="*/ 0 w 8860569"/>
              <a:gd name="connsiteY0" fmla="*/ 6887358 h 6896399"/>
              <a:gd name="connsiteX1" fmla="*/ 1561624 w 8860569"/>
              <a:gd name="connsiteY1" fmla="*/ 0 h 6896399"/>
              <a:gd name="connsiteX2" fmla="*/ 8860569 w 8860569"/>
              <a:gd name="connsiteY2" fmla="*/ 2372 h 6896399"/>
              <a:gd name="connsiteX3" fmla="*/ 8854259 w 8860569"/>
              <a:gd name="connsiteY3" fmla="*/ 6896399 h 6896399"/>
              <a:gd name="connsiteX4" fmla="*/ 0 w 8860569"/>
              <a:gd name="connsiteY4" fmla="*/ 6887358 h 689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60569" h="6896399">
                <a:moveTo>
                  <a:pt x="0" y="6887358"/>
                </a:moveTo>
                <a:lnTo>
                  <a:pt x="1561624" y="0"/>
                </a:lnTo>
                <a:lnTo>
                  <a:pt x="8860569" y="2372"/>
                </a:lnTo>
                <a:cubicBezTo>
                  <a:pt x="8856653" y="2296143"/>
                  <a:pt x="8858175" y="4602628"/>
                  <a:pt x="8854259" y="6896399"/>
                </a:cubicBezTo>
                <a:lnTo>
                  <a:pt x="0" y="6887358"/>
                </a:lnTo>
                <a:close/>
              </a:path>
            </a:pathLst>
          </a:custGeom>
          <a:solidFill>
            <a:srgbClr val="E02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0"/>
          </a:p>
        </p:txBody>
      </p:sp>
      <p:sp>
        <p:nvSpPr>
          <p:cNvPr id="7" name="Text Placeholder 3">
            <a:hlinkClick r:id="rId2"/>
            <a:extLst>
              <a:ext uri="{FF2B5EF4-FFF2-40B4-BE49-F238E27FC236}">
                <a16:creationId xmlns:a16="http://schemas.microsoft.com/office/drawing/2014/main" id="{7788D880-5676-4101-82D1-F8373E1322B3}"/>
              </a:ext>
            </a:extLst>
          </p:cNvPr>
          <p:cNvSpPr txBox="1">
            <a:spLocks/>
          </p:cNvSpPr>
          <p:nvPr userDrawn="1"/>
        </p:nvSpPr>
        <p:spPr>
          <a:xfrm>
            <a:off x="359999" y="6356350"/>
            <a:ext cx="2520000" cy="324000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bristol.ac.uk/smart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17DC3BE-5C8F-479D-9E81-E3018DBB3650}"/>
              </a:ext>
            </a:extLst>
          </p:cNvPr>
          <p:cNvSpPr txBox="1">
            <a:spLocks/>
          </p:cNvSpPr>
          <p:nvPr userDrawn="1"/>
        </p:nvSpPr>
        <p:spPr>
          <a:xfrm>
            <a:off x="9845819" y="6356350"/>
            <a:ext cx="1881178" cy="324000"/>
          </a:xfrm>
          <a:prstGeom prst="rect">
            <a:avLst/>
          </a:prstGeom>
        </p:spPr>
        <p:txBody>
          <a:bodyPr vert="horz" lIns="72000" tIns="36000" rIns="72000" bIns="36000" rtlCol="0" anchor="ctr">
            <a:noAutofit/>
          </a:bodyPr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6677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7635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5943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895528" indent="-457189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667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b="0" i="0" kern="1200">
                <a:solidFill>
                  <a:srgbClr val="E0249A"/>
                </a:solidFill>
                <a:effectLst/>
                <a:latin typeface="Arial" charset="0"/>
                <a:ea typeface="Arial" charset="0"/>
                <a:cs typeface="Arial" charset="0"/>
              </a:rPr>
              <a:t>@bristol_smart</a:t>
            </a:r>
            <a:endParaRPr lang="en-GB" sz="1800">
              <a:solidFill>
                <a:srgbClr val="E024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C2FE73-1EA0-493B-B6AB-5C95013FF5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937" y="2749809"/>
            <a:ext cx="6495702" cy="549213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B4E10B-C830-4ED1-B7A0-BE6FAB54A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476" y="6356350"/>
            <a:ext cx="623047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92FB25D-48C0-4A07-9841-B8FCE8592C0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706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D98C3-F21C-B841-8335-C9FA39B7B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4BE2A-2739-234C-99DC-DBEDBB2A2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97614-8ABF-CC4A-9B03-8D25DC3DB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0A0-7FCB-264E-B9FD-82318A11A850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F1CD2-0187-C647-B84D-5D2C6C92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EE9D-7CF4-0247-9E63-16CE000E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4476" y="6356350"/>
            <a:ext cx="623047" cy="324000"/>
          </a:xfrm>
          <a:prstGeom prst="rect">
            <a:avLst/>
          </a:prstGeom>
        </p:spPr>
        <p:txBody>
          <a:bodyPr/>
          <a:lstStyle/>
          <a:p>
            <a:fld id="{2577D44E-921A-AA4F-B93F-BF70E50D9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0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and Content- 2 x text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FA070F9-FC86-4B57-A2EB-C16FE5CE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368" y="1609498"/>
            <a:ext cx="5572338" cy="4746852"/>
          </a:xfrm>
        </p:spPr>
        <p:txBody>
          <a:bodyPr wrap="square" lIns="9000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/>
            </a:lvl1pPr>
            <a:lvl2pPr marL="180975" indent="-18097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 sz="2100"/>
            </a:lvl2pPr>
            <a:lvl3pPr marL="95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tabLst/>
              <a:defRPr sz="1800"/>
            </a:lvl3pPr>
            <a:lvl4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lvl4pPr>
            <a:lvl5pPr marL="1809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3"/>
            <a:r>
              <a:rPr lang="en-US" altLang="en-US"/>
              <a:t>Second level</a:t>
            </a:r>
          </a:p>
          <a:p>
            <a:pPr lvl="4"/>
            <a:r>
              <a:rPr lang="en-US" alt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288A94B-E1B1-46F7-913D-BDB0E4964A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297" y="1609498"/>
            <a:ext cx="5572334" cy="4746852"/>
          </a:xfrm>
        </p:spPr>
        <p:txBody>
          <a:bodyPr wrap="square" lIns="9000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400"/>
            </a:lvl1pPr>
            <a:lvl2pPr marL="180975" indent="-18097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 sz="2100"/>
            </a:lvl2pPr>
            <a:lvl3pPr marL="9525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  <a:tabLst/>
              <a:defRPr sz="1800"/>
            </a:lvl3pPr>
            <a:lvl4pPr marL="285750" indent="-28575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lvl4pPr>
            <a:lvl5pPr marL="180975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800"/>
            </a:lvl5pPr>
          </a:lstStyle>
          <a:p>
            <a:pPr lvl="0"/>
            <a:r>
              <a:rPr lang="en-US"/>
              <a:t>Click to edit text</a:t>
            </a:r>
          </a:p>
          <a:p>
            <a:pPr lvl="3"/>
            <a:r>
              <a:rPr lang="en-US" altLang="en-US"/>
              <a:t>Second level</a:t>
            </a:r>
          </a:p>
          <a:p>
            <a:pPr lvl="4"/>
            <a:r>
              <a:rPr lang="en-US" altLang="en-US"/>
              <a:t>Third level</a:t>
            </a:r>
          </a:p>
          <a:p>
            <a:pPr lvl="0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B606DA-4A9B-4F78-B272-2B0A8F071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5"/>
            <a:ext cx="9187258" cy="96755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br>
              <a:rPr lang="en-US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779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309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F81E62-2E96-4289-8D45-3823D70C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0631-4FA0-459A-8B5A-A059296C095E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D5E4C-3414-4731-9679-708AB83B1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2E4E6-3B70-4286-B7C9-61409BAC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4476" y="6356350"/>
            <a:ext cx="623047" cy="324000"/>
          </a:xfrm>
          <a:prstGeom prst="rect">
            <a:avLst/>
          </a:prstGeom>
        </p:spPr>
        <p:txBody>
          <a:bodyPr/>
          <a:lstStyle/>
          <a:p>
            <a:fld id="{70736F7D-22CC-4494-A6CB-C626D57FB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107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- orange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F0D0C0EF-C559-4647-9AE3-540FF20E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4" t="44530" r="39603" b="44708"/>
          <a:stretch>
            <a:fillRect/>
          </a:stretch>
        </p:blipFill>
        <p:spPr bwMode="auto">
          <a:xfrm>
            <a:off x="361950" y="344488"/>
            <a:ext cx="14636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650723D1-0834-414D-A01D-FAA1AF3807C3}"/>
              </a:ext>
            </a:extLst>
          </p:cNvPr>
          <p:cNvSpPr/>
          <p:nvPr/>
        </p:nvSpPr>
        <p:spPr>
          <a:xfrm>
            <a:off x="6146800" y="282575"/>
            <a:ext cx="1609725" cy="6286500"/>
          </a:xfrm>
          <a:prstGeom prst="parallelogram">
            <a:avLst>
              <a:gd name="adj" fmla="val 897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0"/>
          </p:nvPr>
        </p:nvSpPr>
        <p:spPr bwMode="auto">
          <a:xfrm>
            <a:off x="6413352" y="1416059"/>
            <a:ext cx="5353233" cy="4019541"/>
          </a:xfrm>
          <a:custGeom>
            <a:avLst/>
            <a:gdLst>
              <a:gd name="connsiteX0" fmla="*/ 0 w 6534150"/>
              <a:gd name="connsiteY0" fmla="*/ 3108325 h 3108325"/>
              <a:gd name="connsiteX1" fmla="*/ 926716 w 6534150"/>
              <a:gd name="connsiteY1" fmla="*/ 0 h 3108325"/>
              <a:gd name="connsiteX2" fmla="*/ 6534150 w 6534150"/>
              <a:gd name="connsiteY2" fmla="*/ 0 h 3108325"/>
              <a:gd name="connsiteX3" fmla="*/ 5607434 w 6534150"/>
              <a:gd name="connsiteY3" fmla="*/ 3108325 h 3108325"/>
              <a:gd name="connsiteX4" fmla="*/ 0 w 6534150"/>
              <a:gd name="connsiteY4" fmla="*/ 3108325 h 3108325"/>
              <a:gd name="connsiteX0" fmla="*/ 0 w 6546772"/>
              <a:gd name="connsiteY0" fmla="*/ 3108325 h 3108325"/>
              <a:gd name="connsiteX1" fmla="*/ 926716 w 6546772"/>
              <a:gd name="connsiteY1" fmla="*/ 0 h 3108325"/>
              <a:gd name="connsiteX2" fmla="*/ 6534150 w 6546772"/>
              <a:gd name="connsiteY2" fmla="*/ 0 h 3108325"/>
              <a:gd name="connsiteX3" fmla="*/ 6546772 w 6546772"/>
              <a:gd name="connsiteY3" fmla="*/ 3108325 h 3108325"/>
              <a:gd name="connsiteX4" fmla="*/ 0 w 6546772"/>
              <a:gd name="connsiteY4" fmla="*/ 3108325 h 3108325"/>
              <a:gd name="connsiteX0" fmla="*/ 0 w 6535033"/>
              <a:gd name="connsiteY0" fmla="*/ 3108325 h 3116638"/>
              <a:gd name="connsiteX1" fmla="*/ 926716 w 6535033"/>
              <a:gd name="connsiteY1" fmla="*/ 0 h 3116638"/>
              <a:gd name="connsiteX2" fmla="*/ 6534150 w 6535033"/>
              <a:gd name="connsiteY2" fmla="*/ 0 h 3116638"/>
              <a:gd name="connsiteX3" fmla="*/ 6530146 w 6535033"/>
              <a:gd name="connsiteY3" fmla="*/ 3116638 h 3116638"/>
              <a:gd name="connsiteX4" fmla="*/ 0 w 6535033"/>
              <a:gd name="connsiteY4" fmla="*/ 3108325 h 3116638"/>
              <a:gd name="connsiteX0" fmla="*/ 0 w 6534481"/>
              <a:gd name="connsiteY0" fmla="*/ 3108325 h 3116638"/>
              <a:gd name="connsiteX1" fmla="*/ 926716 w 6534481"/>
              <a:gd name="connsiteY1" fmla="*/ 0 h 3116638"/>
              <a:gd name="connsiteX2" fmla="*/ 6534150 w 6534481"/>
              <a:gd name="connsiteY2" fmla="*/ 0 h 3116638"/>
              <a:gd name="connsiteX3" fmla="*/ 6505208 w 6534481"/>
              <a:gd name="connsiteY3" fmla="*/ 3116638 h 3116638"/>
              <a:gd name="connsiteX4" fmla="*/ 0 w 6534481"/>
              <a:gd name="connsiteY4" fmla="*/ 3108325 h 3116638"/>
              <a:gd name="connsiteX0" fmla="*/ 0 w 6534481"/>
              <a:gd name="connsiteY0" fmla="*/ 3108325 h 3116638"/>
              <a:gd name="connsiteX1" fmla="*/ 623296 w 6534481"/>
              <a:gd name="connsiteY1" fmla="*/ 0 h 3116638"/>
              <a:gd name="connsiteX2" fmla="*/ 6534150 w 6534481"/>
              <a:gd name="connsiteY2" fmla="*/ 0 h 3116638"/>
              <a:gd name="connsiteX3" fmla="*/ 6505208 w 6534481"/>
              <a:gd name="connsiteY3" fmla="*/ 3116638 h 3116638"/>
              <a:gd name="connsiteX4" fmla="*/ 0 w 6534481"/>
              <a:gd name="connsiteY4" fmla="*/ 3108325 h 3116638"/>
              <a:gd name="connsiteX0" fmla="*/ 0 w 6538755"/>
              <a:gd name="connsiteY0" fmla="*/ 3113252 h 3116638"/>
              <a:gd name="connsiteX1" fmla="*/ 627570 w 6538755"/>
              <a:gd name="connsiteY1" fmla="*/ 0 h 3116638"/>
              <a:gd name="connsiteX2" fmla="*/ 6538424 w 6538755"/>
              <a:gd name="connsiteY2" fmla="*/ 0 h 3116638"/>
              <a:gd name="connsiteX3" fmla="*/ 6509482 w 6538755"/>
              <a:gd name="connsiteY3" fmla="*/ 3116638 h 3116638"/>
              <a:gd name="connsiteX4" fmla="*/ 0 w 6538755"/>
              <a:gd name="connsiteY4" fmla="*/ 3113252 h 3116638"/>
              <a:gd name="connsiteX0" fmla="*/ 0 w 6538755"/>
              <a:gd name="connsiteY0" fmla="*/ 3113252 h 3116638"/>
              <a:gd name="connsiteX1" fmla="*/ 623297 w 6538755"/>
              <a:gd name="connsiteY1" fmla="*/ 4927 h 3116638"/>
              <a:gd name="connsiteX2" fmla="*/ 6538424 w 6538755"/>
              <a:gd name="connsiteY2" fmla="*/ 0 h 3116638"/>
              <a:gd name="connsiteX3" fmla="*/ 6509482 w 6538755"/>
              <a:gd name="connsiteY3" fmla="*/ 3116638 h 3116638"/>
              <a:gd name="connsiteX4" fmla="*/ 0 w 6538755"/>
              <a:gd name="connsiteY4" fmla="*/ 3113252 h 3116638"/>
              <a:gd name="connsiteX0" fmla="*/ 0 w 6538755"/>
              <a:gd name="connsiteY0" fmla="*/ 3113252 h 3116638"/>
              <a:gd name="connsiteX1" fmla="*/ 623297 w 6538755"/>
              <a:gd name="connsiteY1" fmla="*/ 4927 h 3116638"/>
              <a:gd name="connsiteX2" fmla="*/ 6538424 w 6538755"/>
              <a:gd name="connsiteY2" fmla="*/ 0 h 3116638"/>
              <a:gd name="connsiteX3" fmla="*/ 6509482 w 6538755"/>
              <a:gd name="connsiteY3" fmla="*/ 3116638 h 3116638"/>
              <a:gd name="connsiteX4" fmla="*/ 0 w 6538755"/>
              <a:gd name="connsiteY4" fmla="*/ 3113252 h 3116638"/>
              <a:gd name="connsiteX0" fmla="*/ 0 w 6540892"/>
              <a:gd name="connsiteY0" fmla="*/ 3115712 h 3116638"/>
              <a:gd name="connsiteX1" fmla="*/ 625434 w 6540892"/>
              <a:gd name="connsiteY1" fmla="*/ 4927 h 3116638"/>
              <a:gd name="connsiteX2" fmla="*/ 6540561 w 6540892"/>
              <a:gd name="connsiteY2" fmla="*/ 0 h 3116638"/>
              <a:gd name="connsiteX3" fmla="*/ 6511619 w 6540892"/>
              <a:gd name="connsiteY3" fmla="*/ 3116638 h 3116638"/>
              <a:gd name="connsiteX4" fmla="*/ 0 w 6540892"/>
              <a:gd name="connsiteY4" fmla="*/ 3115712 h 3116638"/>
              <a:gd name="connsiteX0" fmla="*/ 0 w 6545166"/>
              <a:gd name="connsiteY0" fmla="*/ 3113252 h 3116638"/>
              <a:gd name="connsiteX1" fmla="*/ 629708 w 6545166"/>
              <a:gd name="connsiteY1" fmla="*/ 4927 h 3116638"/>
              <a:gd name="connsiteX2" fmla="*/ 6544835 w 6545166"/>
              <a:gd name="connsiteY2" fmla="*/ 0 h 3116638"/>
              <a:gd name="connsiteX3" fmla="*/ 6515893 w 6545166"/>
              <a:gd name="connsiteY3" fmla="*/ 3116638 h 3116638"/>
              <a:gd name="connsiteX4" fmla="*/ 0 w 6545166"/>
              <a:gd name="connsiteY4" fmla="*/ 3113252 h 3116638"/>
              <a:gd name="connsiteX0" fmla="*/ 0 w 6543029"/>
              <a:gd name="connsiteY0" fmla="*/ 3118172 h 3118172"/>
              <a:gd name="connsiteX1" fmla="*/ 627571 w 6543029"/>
              <a:gd name="connsiteY1" fmla="*/ 4927 h 3118172"/>
              <a:gd name="connsiteX2" fmla="*/ 6542698 w 6543029"/>
              <a:gd name="connsiteY2" fmla="*/ 0 h 3118172"/>
              <a:gd name="connsiteX3" fmla="*/ 6513756 w 6543029"/>
              <a:gd name="connsiteY3" fmla="*/ 3116638 h 3118172"/>
              <a:gd name="connsiteX4" fmla="*/ 0 w 6543029"/>
              <a:gd name="connsiteY4" fmla="*/ 3118172 h 3118172"/>
              <a:gd name="connsiteX0" fmla="*/ 0 w 6543029"/>
              <a:gd name="connsiteY0" fmla="*/ 3118172 h 3118172"/>
              <a:gd name="connsiteX1" fmla="*/ 482271 w 6543029"/>
              <a:gd name="connsiteY1" fmla="*/ 7 h 3118172"/>
              <a:gd name="connsiteX2" fmla="*/ 6542698 w 6543029"/>
              <a:gd name="connsiteY2" fmla="*/ 0 h 3118172"/>
              <a:gd name="connsiteX3" fmla="*/ 6513756 w 6543029"/>
              <a:gd name="connsiteY3" fmla="*/ 3116638 h 3118172"/>
              <a:gd name="connsiteX4" fmla="*/ 0 w 6543029"/>
              <a:gd name="connsiteY4" fmla="*/ 3118172 h 3118172"/>
              <a:gd name="connsiteX0" fmla="*/ 0 w 6681918"/>
              <a:gd name="connsiteY0" fmla="*/ 3113252 h 3116638"/>
              <a:gd name="connsiteX1" fmla="*/ 621160 w 6681918"/>
              <a:gd name="connsiteY1" fmla="*/ 7 h 3116638"/>
              <a:gd name="connsiteX2" fmla="*/ 6681587 w 6681918"/>
              <a:gd name="connsiteY2" fmla="*/ 0 h 3116638"/>
              <a:gd name="connsiteX3" fmla="*/ 6652645 w 6681918"/>
              <a:gd name="connsiteY3" fmla="*/ 3116638 h 3116638"/>
              <a:gd name="connsiteX4" fmla="*/ 0 w 6681918"/>
              <a:gd name="connsiteY4" fmla="*/ 3113252 h 3116638"/>
              <a:gd name="connsiteX0" fmla="*/ 0 w 6679781"/>
              <a:gd name="connsiteY0" fmla="*/ 3113252 h 3116638"/>
              <a:gd name="connsiteX1" fmla="*/ 619023 w 6679781"/>
              <a:gd name="connsiteY1" fmla="*/ 7 h 3116638"/>
              <a:gd name="connsiteX2" fmla="*/ 6679450 w 6679781"/>
              <a:gd name="connsiteY2" fmla="*/ 0 h 3116638"/>
              <a:gd name="connsiteX3" fmla="*/ 6650508 w 6679781"/>
              <a:gd name="connsiteY3" fmla="*/ 3116638 h 3116638"/>
              <a:gd name="connsiteX4" fmla="*/ 0 w 6679781"/>
              <a:gd name="connsiteY4" fmla="*/ 3113252 h 3116638"/>
              <a:gd name="connsiteX0" fmla="*/ 0 w 6650508"/>
              <a:gd name="connsiteY0" fmla="*/ 3113245 h 3116631"/>
              <a:gd name="connsiteX1" fmla="*/ 619023 w 6650508"/>
              <a:gd name="connsiteY1" fmla="*/ 0 h 3116631"/>
              <a:gd name="connsiteX2" fmla="*/ 3608794 w 6650508"/>
              <a:gd name="connsiteY2" fmla="*/ 7221 h 3116631"/>
              <a:gd name="connsiteX3" fmla="*/ 6650508 w 6650508"/>
              <a:gd name="connsiteY3" fmla="*/ 3116631 h 3116631"/>
              <a:gd name="connsiteX4" fmla="*/ 0 w 6650508"/>
              <a:gd name="connsiteY4" fmla="*/ 3113245 h 3116631"/>
              <a:gd name="connsiteX0" fmla="*/ 0 w 3611249"/>
              <a:gd name="connsiteY0" fmla="*/ 3113245 h 3116631"/>
              <a:gd name="connsiteX1" fmla="*/ 619023 w 3611249"/>
              <a:gd name="connsiteY1" fmla="*/ 0 h 3116631"/>
              <a:gd name="connsiteX2" fmla="*/ 3608794 w 3611249"/>
              <a:gd name="connsiteY2" fmla="*/ 7221 h 3116631"/>
              <a:gd name="connsiteX3" fmla="*/ 3611249 w 3611249"/>
              <a:gd name="connsiteY3" fmla="*/ 3116631 h 3116631"/>
              <a:gd name="connsiteX4" fmla="*/ 0 w 3611249"/>
              <a:gd name="connsiteY4" fmla="*/ 3113245 h 3116631"/>
              <a:gd name="connsiteX0" fmla="*/ 0 w 3611249"/>
              <a:gd name="connsiteY0" fmla="*/ 3113245 h 3116631"/>
              <a:gd name="connsiteX1" fmla="*/ 619023 w 3611249"/>
              <a:gd name="connsiteY1" fmla="*/ 0 h 3116631"/>
              <a:gd name="connsiteX2" fmla="*/ 3600247 w 3611249"/>
              <a:gd name="connsiteY2" fmla="*/ 2301 h 3116631"/>
              <a:gd name="connsiteX3" fmla="*/ 3611249 w 3611249"/>
              <a:gd name="connsiteY3" fmla="*/ 3116631 h 3116631"/>
              <a:gd name="connsiteX4" fmla="*/ 0 w 3611249"/>
              <a:gd name="connsiteY4" fmla="*/ 3113245 h 3116631"/>
              <a:gd name="connsiteX0" fmla="*/ 0 w 3602702"/>
              <a:gd name="connsiteY0" fmla="*/ 3113245 h 3114171"/>
              <a:gd name="connsiteX1" fmla="*/ 619023 w 3602702"/>
              <a:gd name="connsiteY1" fmla="*/ 0 h 3114171"/>
              <a:gd name="connsiteX2" fmla="*/ 3600247 w 3602702"/>
              <a:gd name="connsiteY2" fmla="*/ 2301 h 3114171"/>
              <a:gd name="connsiteX3" fmla="*/ 3602702 w 3602702"/>
              <a:gd name="connsiteY3" fmla="*/ 3114171 h 3114171"/>
              <a:gd name="connsiteX4" fmla="*/ 0 w 3602702"/>
              <a:gd name="connsiteY4" fmla="*/ 3113245 h 311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2702" h="3114171">
                <a:moveTo>
                  <a:pt x="0" y="3113245"/>
                </a:moveTo>
                <a:lnTo>
                  <a:pt x="619023" y="0"/>
                </a:lnTo>
                <a:lnTo>
                  <a:pt x="3600247" y="2301"/>
                </a:lnTo>
                <a:cubicBezTo>
                  <a:pt x="3604454" y="1038409"/>
                  <a:pt x="3598495" y="2078063"/>
                  <a:pt x="3602702" y="3114171"/>
                </a:cubicBezTo>
                <a:lnTo>
                  <a:pt x="0" y="3113245"/>
                </a:lnTo>
                <a:close/>
              </a:path>
            </a:pathLst>
          </a:custGeom>
          <a:noFill/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32000" y="2301195"/>
            <a:ext cx="5672137" cy="42934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31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213340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8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349" name="Google Shape;1349;p89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112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400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 Internet Lab - Title and text place holder">
  <p:cSld name="Smart Internet Lab - Title and text place hol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344368" y="1506070"/>
            <a:ext cx="11409480" cy="483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44368" y="549274"/>
            <a:ext cx="9187258" cy="85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ckwell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5784476" y="6356350"/>
            <a:ext cx="623047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715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83992-9F45-43F3-B47B-698CAA4FE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C07B3-BF14-4AAC-A8C2-14BAE696E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99A69-CEC8-4D6F-9E11-0FEFD67B0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78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Title and Content- 2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98EAE-E38B-46D2-8554-3DEC57247A0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4368" y="1611312"/>
            <a:ext cx="5437307" cy="4446588"/>
          </a:xfrm>
        </p:spPr>
        <p:txBody>
          <a:bodyPr lIns="90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6C967-68B0-4694-BCCE-57E9CF8958C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10326" y="1611312"/>
            <a:ext cx="5437306" cy="4446588"/>
          </a:xfrm>
        </p:spPr>
        <p:txBody>
          <a:bodyPr lIns="90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0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5E1351-C257-42C0-8411-A6089C4E09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96755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82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 Internet Lab - Title - no conten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7BF244-587D-4CF1-BD77-226971F9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368" y="549274"/>
            <a:ext cx="9187258" cy="854264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29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No 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A3FA03-F607-4892-BE35-94CB65A1E22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2900" y="1308100"/>
            <a:ext cx="11480800" cy="4991100"/>
          </a:xfrm>
        </p:spPr>
        <p:txBody>
          <a:bodyPr tIns="0" rIns="0" bIns="0"/>
          <a:lstStyle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8740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Slide - Bright  pink slant line  with image plac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29E88311-D65C-4D13-8D4E-02CD4B4208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7826771" y="1918884"/>
            <a:ext cx="4365231" cy="4141255"/>
          </a:xfrm>
          <a:custGeom>
            <a:avLst/>
            <a:gdLst>
              <a:gd name="connsiteX0" fmla="*/ 0 w 4134297"/>
              <a:gd name="connsiteY0" fmla="*/ 3544887 h 3544887"/>
              <a:gd name="connsiteX1" fmla="*/ 812701 w 4134297"/>
              <a:gd name="connsiteY1" fmla="*/ 0 h 3544887"/>
              <a:gd name="connsiteX2" fmla="*/ 4134297 w 4134297"/>
              <a:gd name="connsiteY2" fmla="*/ 0 h 3544887"/>
              <a:gd name="connsiteX3" fmla="*/ 3321596 w 4134297"/>
              <a:gd name="connsiteY3" fmla="*/ 3544887 h 3544887"/>
              <a:gd name="connsiteX4" fmla="*/ 0 w 4134297"/>
              <a:gd name="connsiteY4" fmla="*/ 3544887 h 3544887"/>
              <a:gd name="connsiteX0" fmla="*/ 0 w 4134907"/>
              <a:gd name="connsiteY0" fmla="*/ 3544887 h 3544887"/>
              <a:gd name="connsiteX1" fmla="*/ 812701 w 4134907"/>
              <a:gd name="connsiteY1" fmla="*/ 0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44887 h 3544887"/>
              <a:gd name="connsiteX1" fmla="*/ 845054 w 4134907"/>
              <a:gd name="connsiteY1" fmla="*/ 15347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52561 h 3552561"/>
              <a:gd name="connsiteX1" fmla="*/ 845054 w 4134907"/>
              <a:gd name="connsiteY1" fmla="*/ 0 h 3552561"/>
              <a:gd name="connsiteX2" fmla="*/ 4134297 w 4134907"/>
              <a:gd name="connsiteY2" fmla="*/ 7674 h 3552561"/>
              <a:gd name="connsiteX3" fmla="*/ 4134907 w 4134907"/>
              <a:gd name="connsiteY3" fmla="*/ 3552561 h 3552561"/>
              <a:gd name="connsiteX4" fmla="*/ 0 w 4134907"/>
              <a:gd name="connsiteY4" fmla="*/ 3552561 h 3552561"/>
              <a:gd name="connsiteX0" fmla="*/ 0 w 4134907"/>
              <a:gd name="connsiteY0" fmla="*/ 3544888 h 3544888"/>
              <a:gd name="connsiteX1" fmla="*/ 820790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067731 w 4134907"/>
              <a:gd name="connsiteY2" fmla="*/ 7675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1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51699"/>
              <a:gd name="connsiteY0" fmla="*/ 3544888 h 3544888"/>
              <a:gd name="connsiteX1" fmla="*/ 862394 w 4051699"/>
              <a:gd name="connsiteY1" fmla="*/ 0 h 3544888"/>
              <a:gd name="connsiteX2" fmla="*/ 4051089 w 4051699"/>
              <a:gd name="connsiteY2" fmla="*/ 1 h 3544888"/>
              <a:gd name="connsiteX3" fmla="*/ 4051699 w 4051699"/>
              <a:gd name="connsiteY3" fmla="*/ 3544888 h 3544888"/>
              <a:gd name="connsiteX4" fmla="*/ 0 w 4051699"/>
              <a:gd name="connsiteY4" fmla="*/ 3544888 h 35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699" h="3544888">
                <a:moveTo>
                  <a:pt x="0" y="3544888"/>
                </a:moveTo>
                <a:lnTo>
                  <a:pt x="862394" y="0"/>
                </a:lnTo>
                <a:lnTo>
                  <a:pt x="4051089" y="1"/>
                </a:lnTo>
                <a:cubicBezTo>
                  <a:pt x="4051292" y="1181630"/>
                  <a:pt x="4051496" y="2363259"/>
                  <a:pt x="4051699" y="3544888"/>
                </a:cubicBezTo>
                <a:lnTo>
                  <a:pt x="0" y="3544888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BA675E0B-2F14-44C2-B239-0F8F452F20D2}"/>
              </a:ext>
            </a:extLst>
          </p:cNvPr>
          <p:cNvSpPr/>
          <p:nvPr userDrawn="1"/>
        </p:nvSpPr>
        <p:spPr>
          <a:xfrm>
            <a:off x="7448587" y="-4101"/>
            <a:ext cx="1738446" cy="6862102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  <a:gd name="connsiteX0" fmla="*/ 0 w 1738446"/>
              <a:gd name="connsiteY0" fmla="*/ 6924854 h 6924854"/>
              <a:gd name="connsiteX1" fmla="*/ 1590653 w 1738446"/>
              <a:gd name="connsiteY1" fmla="*/ 0 h 6924854"/>
              <a:gd name="connsiteX2" fmla="*/ 1738446 w 1738446"/>
              <a:gd name="connsiteY2" fmla="*/ 62752 h 6924854"/>
              <a:gd name="connsiteX3" fmla="*/ 191600 w 1738446"/>
              <a:gd name="connsiteY3" fmla="*/ 6924854 h 6924854"/>
              <a:gd name="connsiteX4" fmla="*/ 0 w 1738446"/>
              <a:gd name="connsiteY4" fmla="*/ 6924854 h 6924854"/>
              <a:gd name="connsiteX0" fmla="*/ 0 w 1738446"/>
              <a:gd name="connsiteY0" fmla="*/ 6862102 h 6862102"/>
              <a:gd name="connsiteX1" fmla="*/ 1572724 w 1738446"/>
              <a:gd name="connsiteY1" fmla="*/ 8966 h 6862102"/>
              <a:gd name="connsiteX2" fmla="*/ 1738446 w 1738446"/>
              <a:gd name="connsiteY2" fmla="*/ 0 h 6862102"/>
              <a:gd name="connsiteX3" fmla="*/ 191600 w 1738446"/>
              <a:gd name="connsiteY3" fmla="*/ 6862102 h 6862102"/>
              <a:gd name="connsiteX4" fmla="*/ 0 w 1738446"/>
              <a:gd name="connsiteY4" fmla="*/ 6862102 h 6862102"/>
              <a:gd name="connsiteX0" fmla="*/ 0 w 1738446"/>
              <a:gd name="connsiteY0" fmla="*/ 6871065 h 6871065"/>
              <a:gd name="connsiteX1" fmla="*/ 1572724 w 1738446"/>
              <a:gd name="connsiteY1" fmla="*/ 0 h 6871065"/>
              <a:gd name="connsiteX2" fmla="*/ 1738446 w 1738446"/>
              <a:gd name="connsiteY2" fmla="*/ 8963 h 6871065"/>
              <a:gd name="connsiteX3" fmla="*/ 191600 w 1738446"/>
              <a:gd name="connsiteY3" fmla="*/ 6871065 h 6871065"/>
              <a:gd name="connsiteX4" fmla="*/ 0 w 1738446"/>
              <a:gd name="connsiteY4" fmla="*/ 6871065 h 6871065"/>
              <a:gd name="connsiteX0" fmla="*/ 0 w 1738446"/>
              <a:gd name="connsiteY0" fmla="*/ 6862102 h 6862102"/>
              <a:gd name="connsiteX1" fmla="*/ 1572724 w 1738446"/>
              <a:gd name="connsiteY1" fmla="*/ 17931 h 6862102"/>
              <a:gd name="connsiteX2" fmla="*/ 1738446 w 1738446"/>
              <a:gd name="connsiteY2" fmla="*/ 0 h 6862102"/>
              <a:gd name="connsiteX3" fmla="*/ 191600 w 1738446"/>
              <a:gd name="connsiteY3" fmla="*/ 6862102 h 6862102"/>
              <a:gd name="connsiteX4" fmla="*/ 0 w 1738446"/>
              <a:gd name="connsiteY4" fmla="*/ 6862102 h 6862102"/>
              <a:gd name="connsiteX0" fmla="*/ 0 w 1738446"/>
              <a:gd name="connsiteY0" fmla="*/ 6862102 h 6862102"/>
              <a:gd name="connsiteX1" fmla="*/ 1563760 w 1738446"/>
              <a:gd name="connsiteY1" fmla="*/ 2 h 6862102"/>
              <a:gd name="connsiteX2" fmla="*/ 1738446 w 1738446"/>
              <a:gd name="connsiteY2" fmla="*/ 0 h 6862102"/>
              <a:gd name="connsiteX3" fmla="*/ 191600 w 1738446"/>
              <a:gd name="connsiteY3" fmla="*/ 6862102 h 6862102"/>
              <a:gd name="connsiteX4" fmla="*/ 0 w 1738446"/>
              <a:gd name="connsiteY4" fmla="*/ 6862102 h 686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8446" h="6862102">
                <a:moveTo>
                  <a:pt x="0" y="6862102"/>
                </a:moveTo>
                <a:lnTo>
                  <a:pt x="1563760" y="2"/>
                </a:lnTo>
                <a:lnTo>
                  <a:pt x="1738446" y="0"/>
                </a:lnTo>
                <a:lnTo>
                  <a:pt x="191600" y="6862102"/>
                </a:lnTo>
                <a:lnTo>
                  <a:pt x="0" y="6862102"/>
                </a:lnTo>
                <a:close/>
              </a:path>
            </a:pathLst>
          </a:custGeom>
          <a:solidFill>
            <a:srgbClr val="002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399B08-DC7D-4713-8C38-4DA1BC8AEF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763588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2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Internet Lab - Slide - Bright  pink slan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4A112593-EFFA-4F84-96EE-ED4223AABED8}"/>
              </a:ext>
            </a:extLst>
          </p:cNvPr>
          <p:cNvSpPr/>
          <p:nvPr userDrawn="1"/>
        </p:nvSpPr>
        <p:spPr>
          <a:xfrm>
            <a:off x="7448587" y="0"/>
            <a:ext cx="1756375" cy="6858000"/>
          </a:xfrm>
          <a:custGeom>
            <a:avLst/>
            <a:gdLst>
              <a:gd name="connsiteX0" fmla="*/ 0 w 1609725"/>
              <a:gd name="connsiteY0" fmla="*/ 6286500 h 6286500"/>
              <a:gd name="connsiteX1" fmla="*/ 1444004 w 1609725"/>
              <a:gd name="connsiteY1" fmla="*/ 0 h 6286500"/>
              <a:gd name="connsiteX2" fmla="*/ 1609725 w 1609725"/>
              <a:gd name="connsiteY2" fmla="*/ 0 h 6286500"/>
              <a:gd name="connsiteX3" fmla="*/ 165721 w 1609725"/>
              <a:gd name="connsiteY3" fmla="*/ 6286500 h 6286500"/>
              <a:gd name="connsiteX4" fmla="*/ 0 w 1609725"/>
              <a:gd name="connsiteY4" fmla="*/ 6286500 h 6286500"/>
              <a:gd name="connsiteX0" fmla="*/ 0 w 1609725"/>
              <a:gd name="connsiteY0" fmla="*/ 6683315 h 6683315"/>
              <a:gd name="connsiteX1" fmla="*/ 1530268 w 1609725"/>
              <a:gd name="connsiteY1" fmla="*/ 0 h 6683315"/>
              <a:gd name="connsiteX2" fmla="*/ 1609725 w 1609725"/>
              <a:gd name="connsiteY2" fmla="*/ 396815 h 6683315"/>
              <a:gd name="connsiteX3" fmla="*/ 165721 w 1609725"/>
              <a:gd name="connsiteY3" fmla="*/ 6683315 h 6683315"/>
              <a:gd name="connsiteX4" fmla="*/ 0 w 1609725"/>
              <a:gd name="connsiteY4" fmla="*/ 6683315 h 6683315"/>
              <a:gd name="connsiteX0" fmla="*/ 0 w 1695990"/>
              <a:gd name="connsiteY0" fmla="*/ 6683315 h 6683315"/>
              <a:gd name="connsiteX1" fmla="*/ 1530268 w 1695990"/>
              <a:gd name="connsiteY1" fmla="*/ 0 h 6683315"/>
              <a:gd name="connsiteX2" fmla="*/ 1695990 w 1695990"/>
              <a:gd name="connsiteY2" fmla="*/ 34505 h 6683315"/>
              <a:gd name="connsiteX3" fmla="*/ 165721 w 1695990"/>
              <a:gd name="connsiteY3" fmla="*/ 6683315 h 6683315"/>
              <a:gd name="connsiteX4" fmla="*/ 0 w 1695990"/>
              <a:gd name="connsiteY4" fmla="*/ 6683315 h 6683315"/>
              <a:gd name="connsiteX0" fmla="*/ 0 w 1695990"/>
              <a:gd name="connsiteY0" fmla="*/ 6648810 h 6648810"/>
              <a:gd name="connsiteX1" fmla="*/ 1530268 w 1695990"/>
              <a:gd name="connsiteY1" fmla="*/ 1 h 6648810"/>
              <a:gd name="connsiteX2" fmla="*/ 1695990 w 1695990"/>
              <a:gd name="connsiteY2" fmla="*/ 0 h 6648810"/>
              <a:gd name="connsiteX3" fmla="*/ 165721 w 1695990"/>
              <a:gd name="connsiteY3" fmla="*/ 6648810 h 6648810"/>
              <a:gd name="connsiteX4" fmla="*/ 0 w 1695990"/>
              <a:gd name="connsiteY4" fmla="*/ 6648810 h 6648810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226106 w 1756375"/>
              <a:gd name="connsiteY3" fmla="*/ 6648810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48468 w 1756375"/>
              <a:gd name="connsiteY3" fmla="*/ 6916229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82973 w 1756375"/>
              <a:gd name="connsiteY3" fmla="*/ 6924855 h 6924855"/>
              <a:gd name="connsiteX4" fmla="*/ 0 w 1756375"/>
              <a:gd name="connsiteY4" fmla="*/ 6924855 h 6924855"/>
              <a:gd name="connsiteX0" fmla="*/ 0 w 1756375"/>
              <a:gd name="connsiteY0" fmla="*/ 6924855 h 6924855"/>
              <a:gd name="connsiteX1" fmla="*/ 1590653 w 1756375"/>
              <a:gd name="connsiteY1" fmla="*/ 1 h 6924855"/>
              <a:gd name="connsiteX2" fmla="*/ 1756375 w 1756375"/>
              <a:gd name="connsiteY2" fmla="*/ 0 h 6924855"/>
              <a:gd name="connsiteX3" fmla="*/ 191600 w 1756375"/>
              <a:gd name="connsiteY3" fmla="*/ 6924855 h 6924855"/>
              <a:gd name="connsiteX4" fmla="*/ 0 w 1756375"/>
              <a:gd name="connsiteY4" fmla="*/ 6924855 h 692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375" h="6924855">
                <a:moveTo>
                  <a:pt x="0" y="6924855"/>
                </a:moveTo>
                <a:lnTo>
                  <a:pt x="1590653" y="1"/>
                </a:lnTo>
                <a:lnTo>
                  <a:pt x="1756375" y="0"/>
                </a:lnTo>
                <a:lnTo>
                  <a:pt x="191600" y="6924855"/>
                </a:lnTo>
                <a:lnTo>
                  <a:pt x="0" y="6924855"/>
                </a:lnTo>
                <a:close/>
              </a:path>
            </a:pathLst>
          </a:custGeom>
          <a:solidFill>
            <a:srgbClr val="002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D97A09-BFC4-44E2-97AD-EA47CE3AC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510" y="2674755"/>
            <a:ext cx="6495702" cy="763588"/>
          </a:xfrm>
        </p:spPr>
        <p:txBody>
          <a:bodyPr wrap="square" lIns="90000" tIns="0" rIns="0" bIns="0"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91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bristol.ac.uk/engineering/research/smart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8B0FB65-6652-4799-9F01-2343BB3FD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 </a:t>
            </a:r>
            <a:endParaRPr lang="en-GB" alt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88EB45-6769-4A91-9593-AECEA6807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text 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B7D0AEE-B56E-4880-9302-E88CD7E14C59}"/>
              </a:ext>
            </a:extLst>
          </p:cNvPr>
          <p:cNvSpPr txBox="1">
            <a:spLocks/>
          </p:cNvSpPr>
          <p:nvPr userDrawn="1"/>
        </p:nvSpPr>
        <p:spPr>
          <a:xfrm>
            <a:off x="9761232" y="0"/>
            <a:ext cx="2457663" cy="114458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77"/>
              <a:gd name="connsiteY0" fmla="*/ 5143499 h 5155074"/>
              <a:gd name="connsiteX1" fmla="*/ 1183466 w 3469477"/>
              <a:gd name="connsiteY1" fmla="*/ 0 h 5155074"/>
              <a:gd name="connsiteX2" fmla="*/ 3465221 w 3469477"/>
              <a:gd name="connsiteY2" fmla="*/ 4537 h 5155074"/>
              <a:gd name="connsiteX3" fmla="*/ 3469376 w 3469477"/>
              <a:gd name="connsiteY3" fmla="*/ 5155074 h 5155074"/>
              <a:gd name="connsiteX4" fmla="*/ 0 w 3469477"/>
              <a:gd name="connsiteY4" fmla="*/ 5143499 h 5155074"/>
              <a:gd name="connsiteX0" fmla="*/ 0 w 3469477"/>
              <a:gd name="connsiteY0" fmla="*/ 5134424 h 5155074"/>
              <a:gd name="connsiteX1" fmla="*/ 1183466 w 3469477"/>
              <a:gd name="connsiteY1" fmla="*/ 0 h 5155074"/>
              <a:gd name="connsiteX2" fmla="*/ 3465221 w 3469477"/>
              <a:gd name="connsiteY2" fmla="*/ 4537 h 5155074"/>
              <a:gd name="connsiteX3" fmla="*/ 3469376 w 3469477"/>
              <a:gd name="connsiteY3" fmla="*/ 5155074 h 5155074"/>
              <a:gd name="connsiteX4" fmla="*/ 0 w 3469477"/>
              <a:gd name="connsiteY4" fmla="*/ 5134424 h 5155074"/>
              <a:gd name="connsiteX0" fmla="*/ 0 w 3469478"/>
              <a:gd name="connsiteY0" fmla="*/ 5134424 h 5141461"/>
              <a:gd name="connsiteX1" fmla="*/ 1183466 w 3469478"/>
              <a:gd name="connsiteY1" fmla="*/ 0 h 5141461"/>
              <a:gd name="connsiteX2" fmla="*/ 3465221 w 3469478"/>
              <a:gd name="connsiteY2" fmla="*/ 4537 h 5141461"/>
              <a:gd name="connsiteX3" fmla="*/ 3469377 w 3469478"/>
              <a:gd name="connsiteY3" fmla="*/ 5141461 h 5141461"/>
              <a:gd name="connsiteX4" fmla="*/ 0 w 3469478"/>
              <a:gd name="connsiteY4" fmla="*/ 5134424 h 5141461"/>
              <a:gd name="connsiteX0" fmla="*/ 0 w 3474009"/>
              <a:gd name="connsiteY0" fmla="*/ 5134424 h 5134424"/>
              <a:gd name="connsiteX1" fmla="*/ 1183466 w 3474009"/>
              <a:gd name="connsiteY1" fmla="*/ 0 h 5134424"/>
              <a:gd name="connsiteX2" fmla="*/ 3465221 w 3474009"/>
              <a:gd name="connsiteY2" fmla="*/ 4537 h 5134424"/>
              <a:gd name="connsiteX3" fmla="*/ 3473949 w 3474009"/>
              <a:gd name="connsiteY3" fmla="*/ 5127848 h 5134424"/>
              <a:gd name="connsiteX4" fmla="*/ 0 w 3474009"/>
              <a:gd name="connsiteY4" fmla="*/ 5134424 h 5134424"/>
              <a:gd name="connsiteX0" fmla="*/ 0 w 3474009"/>
              <a:gd name="connsiteY0" fmla="*/ 5134424 h 5136924"/>
              <a:gd name="connsiteX1" fmla="*/ 1183466 w 3474009"/>
              <a:gd name="connsiteY1" fmla="*/ 0 h 5136924"/>
              <a:gd name="connsiteX2" fmla="*/ 3465221 w 3474009"/>
              <a:gd name="connsiteY2" fmla="*/ 4537 h 5136924"/>
              <a:gd name="connsiteX3" fmla="*/ 3473949 w 3474009"/>
              <a:gd name="connsiteY3" fmla="*/ 5136924 h 5136924"/>
              <a:gd name="connsiteX4" fmla="*/ 0 w 3474009"/>
              <a:gd name="connsiteY4" fmla="*/ 5134424 h 5136924"/>
              <a:gd name="connsiteX0" fmla="*/ 0 w 3474009"/>
              <a:gd name="connsiteY0" fmla="*/ 5134424 h 5134424"/>
              <a:gd name="connsiteX1" fmla="*/ 1183466 w 3474009"/>
              <a:gd name="connsiteY1" fmla="*/ 0 h 5134424"/>
              <a:gd name="connsiteX2" fmla="*/ 3465221 w 3474009"/>
              <a:gd name="connsiteY2" fmla="*/ 4537 h 5134424"/>
              <a:gd name="connsiteX3" fmla="*/ 3473949 w 3474009"/>
              <a:gd name="connsiteY3" fmla="*/ 5132386 h 5134424"/>
              <a:gd name="connsiteX4" fmla="*/ 0 w 3474009"/>
              <a:gd name="connsiteY4" fmla="*/ 5134424 h 5134424"/>
              <a:gd name="connsiteX0" fmla="*/ 0 w 3474050"/>
              <a:gd name="connsiteY0" fmla="*/ 5134424 h 5134424"/>
              <a:gd name="connsiteX1" fmla="*/ 1183466 w 3474050"/>
              <a:gd name="connsiteY1" fmla="*/ 0 h 5134424"/>
              <a:gd name="connsiteX2" fmla="*/ 3469793 w 3474050"/>
              <a:gd name="connsiteY2" fmla="*/ 4537 h 5134424"/>
              <a:gd name="connsiteX3" fmla="*/ 3473949 w 3474050"/>
              <a:gd name="connsiteY3" fmla="*/ 5132386 h 5134424"/>
              <a:gd name="connsiteX4" fmla="*/ 0 w 3474050"/>
              <a:gd name="connsiteY4" fmla="*/ 5134424 h 5134424"/>
              <a:gd name="connsiteX0" fmla="*/ 0 w 3474365"/>
              <a:gd name="connsiteY0" fmla="*/ 5134424 h 5134424"/>
              <a:gd name="connsiteX1" fmla="*/ 1183466 w 3474365"/>
              <a:gd name="connsiteY1" fmla="*/ 0 h 5134424"/>
              <a:gd name="connsiteX2" fmla="*/ 3474365 w 3474365"/>
              <a:gd name="connsiteY2" fmla="*/ 4537 h 5134424"/>
              <a:gd name="connsiteX3" fmla="*/ 3473949 w 3474365"/>
              <a:gd name="connsiteY3" fmla="*/ 5132386 h 5134424"/>
              <a:gd name="connsiteX4" fmla="*/ 0 w 3474365"/>
              <a:gd name="connsiteY4" fmla="*/ 5134424 h 5134424"/>
              <a:gd name="connsiteX0" fmla="*/ 0 w 3474050"/>
              <a:gd name="connsiteY0" fmla="*/ 5143500 h 5143500"/>
              <a:gd name="connsiteX1" fmla="*/ 1183466 w 3474050"/>
              <a:gd name="connsiteY1" fmla="*/ 9076 h 5143500"/>
              <a:gd name="connsiteX2" fmla="*/ 3469793 w 3474050"/>
              <a:gd name="connsiteY2" fmla="*/ 0 h 5143500"/>
              <a:gd name="connsiteX3" fmla="*/ 3473949 w 3474050"/>
              <a:gd name="connsiteY3" fmla="*/ 5141462 h 5143500"/>
              <a:gd name="connsiteX4" fmla="*/ 0 w 3474050"/>
              <a:gd name="connsiteY4" fmla="*/ 5143500 h 5143500"/>
              <a:gd name="connsiteX0" fmla="*/ 0 w 3474050"/>
              <a:gd name="connsiteY0" fmla="*/ 5134424 h 5134424"/>
              <a:gd name="connsiteX1" fmla="*/ 1183466 w 3474050"/>
              <a:gd name="connsiteY1" fmla="*/ 0 h 5134424"/>
              <a:gd name="connsiteX2" fmla="*/ 3469793 w 3474050"/>
              <a:gd name="connsiteY2" fmla="*/ 4537 h 5134424"/>
              <a:gd name="connsiteX3" fmla="*/ 3473949 w 3474050"/>
              <a:gd name="connsiteY3" fmla="*/ 5132386 h 5134424"/>
              <a:gd name="connsiteX4" fmla="*/ 0 w 3474050"/>
              <a:gd name="connsiteY4" fmla="*/ 5134424 h 5134424"/>
              <a:gd name="connsiteX0" fmla="*/ 0 w 3474050"/>
              <a:gd name="connsiteY0" fmla="*/ 5129925 h 5129925"/>
              <a:gd name="connsiteX1" fmla="*/ 525946 w 3474050"/>
              <a:gd name="connsiteY1" fmla="*/ 41805 h 5129925"/>
              <a:gd name="connsiteX2" fmla="*/ 3469793 w 3474050"/>
              <a:gd name="connsiteY2" fmla="*/ 38 h 5129925"/>
              <a:gd name="connsiteX3" fmla="*/ 3473949 w 3474050"/>
              <a:gd name="connsiteY3" fmla="*/ 5127887 h 5129925"/>
              <a:gd name="connsiteX4" fmla="*/ 0 w 3474050"/>
              <a:gd name="connsiteY4" fmla="*/ 5129925 h 5129925"/>
              <a:gd name="connsiteX0" fmla="*/ 0 w 3474050"/>
              <a:gd name="connsiteY0" fmla="*/ 5158298 h 5158298"/>
              <a:gd name="connsiteX1" fmla="*/ 354496 w 3474050"/>
              <a:gd name="connsiteY1" fmla="*/ 0 h 5158298"/>
              <a:gd name="connsiteX2" fmla="*/ 3469793 w 3474050"/>
              <a:gd name="connsiteY2" fmla="*/ 28411 h 5158298"/>
              <a:gd name="connsiteX3" fmla="*/ 3473949 w 3474050"/>
              <a:gd name="connsiteY3" fmla="*/ 5156260 h 5158298"/>
              <a:gd name="connsiteX4" fmla="*/ 0 w 3474050"/>
              <a:gd name="connsiteY4" fmla="*/ 5158298 h 5158298"/>
              <a:gd name="connsiteX0" fmla="*/ 0 w 3474050"/>
              <a:gd name="connsiteY0" fmla="*/ 5129888 h 5129888"/>
              <a:gd name="connsiteX1" fmla="*/ 333064 w 3474050"/>
              <a:gd name="connsiteY1" fmla="*/ 18375 h 5129888"/>
              <a:gd name="connsiteX2" fmla="*/ 3469793 w 3474050"/>
              <a:gd name="connsiteY2" fmla="*/ 1 h 5129888"/>
              <a:gd name="connsiteX3" fmla="*/ 3473949 w 3474050"/>
              <a:gd name="connsiteY3" fmla="*/ 5127850 h 5129888"/>
              <a:gd name="connsiteX4" fmla="*/ 0 w 3474050"/>
              <a:gd name="connsiteY4" fmla="*/ 5129888 h 5129888"/>
              <a:gd name="connsiteX0" fmla="*/ 0 w 3473997"/>
              <a:gd name="connsiteY0" fmla="*/ 5111513 h 5111513"/>
              <a:gd name="connsiteX1" fmla="*/ 333064 w 3473997"/>
              <a:gd name="connsiteY1" fmla="*/ 0 h 5111513"/>
              <a:gd name="connsiteX2" fmla="*/ 3462649 w 3473997"/>
              <a:gd name="connsiteY2" fmla="*/ 51803 h 5111513"/>
              <a:gd name="connsiteX3" fmla="*/ 3473949 w 3473997"/>
              <a:gd name="connsiteY3" fmla="*/ 5109475 h 5111513"/>
              <a:gd name="connsiteX4" fmla="*/ 0 w 3473997"/>
              <a:gd name="connsiteY4" fmla="*/ 5111513 h 5111513"/>
              <a:gd name="connsiteX0" fmla="*/ 0 w 3473997"/>
              <a:gd name="connsiteY0" fmla="*/ 5111513 h 5111513"/>
              <a:gd name="connsiteX1" fmla="*/ 254483 w 3473997"/>
              <a:gd name="connsiteY1" fmla="*/ 0 h 5111513"/>
              <a:gd name="connsiteX2" fmla="*/ 3462649 w 3473997"/>
              <a:gd name="connsiteY2" fmla="*/ 51803 h 5111513"/>
              <a:gd name="connsiteX3" fmla="*/ 3473949 w 3473997"/>
              <a:gd name="connsiteY3" fmla="*/ 5109475 h 5111513"/>
              <a:gd name="connsiteX4" fmla="*/ 0 w 3473997"/>
              <a:gd name="connsiteY4" fmla="*/ 5111513 h 5111513"/>
              <a:gd name="connsiteX0" fmla="*/ 0 w 3459709"/>
              <a:gd name="connsiteY0" fmla="*/ 3918200 h 5109475"/>
              <a:gd name="connsiteX1" fmla="*/ 240195 w 3459709"/>
              <a:gd name="connsiteY1" fmla="*/ 0 h 5109475"/>
              <a:gd name="connsiteX2" fmla="*/ 3448361 w 3459709"/>
              <a:gd name="connsiteY2" fmla="*/ 51803 h 5109475"/>
              <a:gd name="connsiteX3" fmla="*/ 3459661 w 3459709"/>
              <a:gd name="connsiteY3" fmla="*/ 5109475 h 5109475"/>
              <a:gd name="connsiteX4" fmla="*/ 0 w 3459709"/>
              <a:gd name="connsiteY4" fmla="*/ 3918200 h 5109475"/>
              <a:gd name="connsiteX0" fmla="*/ 0 w 3459709"/>
              <a:gd name="connsiteY0" fmla="*/ 3918200 h 3995716"/>
              <a:gd name="connsiteX1" fmla="*/ 240195 w 3459709"/>
              <a:gd name="connsiteY1" fmla="*/ 0 h 3995716"/>
              <a:gd name="connsiteX2" fmla="*/ 3448361 w 3459709"/>
              <a:gd name="connsiteY2" fmla="*/ 51803 h 3995716"/>
              <a:gd name="connsiteX3" fmla="*/ 3459661 w 3459709"/>
              <a:gd name="connsiteY3" fmla="*/ 3995716 h 3995716"/>
              <a:gd name="connsiteX4" fmla="*/ 0 w 3459709"/>
              <a:gd name="connsiteY4" fmla="*/ 3918200 h 3995716"/>
              <a:gd name="connsiteX0" fmla="*/ 0 w 3470425"/>
              <a:gd name="connsiteY0" fmla="*/ 3944718 h 3995716"/>
              <a:gd name="connsiteX1" fmla="*/ 250911 w 3470425"/>
              <a:gd name="connsiteY1" fmla="*/ 0 h 3995716"/>
              <a:gd name="connsiteX2" fmla="*/ 3459077 w 3470425"/>
              <a:gd name="connsiteY2" fmla="*/ 51803 h 3995716"/>
              <a:gd name="connsiteX3" fmla="*/ 3470377 w 3470425"/>
              <a:gd name="connsiteY3" fmla="*/ 3995716 h 3995716"/>
              <a:gd name="connsiteX4" fmla="*/ 0 w 3470425"/>
              <a:gd name="connsiteY4" fmla="*/ 3944718 h 3995716"/>
              <a:gd name="connsiteX0" fmla="*/ 0 w 3470425"/>
              <a:gd name="connsiteY0" fmla="*/ 3918200 h 3969198"/>
              <a:gd name="connsiteX1" fmla="*/ 241982 w 3470425"/>
              <a:gd name="connsiteY1" fmla="*/ 0 h 3969198"/>
              <a:gd name="connsiteX2" fmla="*/ 3459077 w 3470425"/>
              <a:gd name="connsiteY2" fmla="*/ 25285 h 3969198"/>
              <a:gd name="connsiteX3" fmla="*/ 3470377 w 3470425"/>
              <a:gd name="connsiteY3" fmla="*/ 3969198 h 3969198"/>
              <a:gd name="connsiteX4" fmla="*/ 0 w 3470425"/>
              <a:gd name="connsiteY4" fmla="*/ 3918200 h 3969198"/>
              <a:gd name="connsiteX0" fmla="*/ 0 w 3472206"/>
              <a:gd name="connsiteY0" fmla="*/ 3918200 h 3949309"/>
              <a:gd name="connsiteX1" fmla="*/ 241982 w 3472206"/>
              <a:gd name="connsiteY1" fmla="*/ 0 h 3949309"/>
              <a:gd name="connsiteX2" fmla="*/ 3459077 w 3472206"/>
              <a:gd name="connsiteY2" fmla="*/ 25285 h 3949309"/>
              <a:gd name="connsiteX3" fmla="*/ 3472163 w 3472206"/>
              <a:gd name="connsiteY3" fmla="*/ 3949309 h 3949309"/>
              <a:gd name="connsiteX4" fmla="*/ 0 w 3472206"/>
              <a:gd name="connsiteY4" fmla="*/ 3918200 h 3949309"/>
              <a:gd name="connsiteX0" fmla="*/ 0 w 3459077"/>
              <a:gd name="connsiteY0" fmla="*/ 3918200 h 3929420"/>
              <a:gd name="connsiteX1" fmla="*/ 241982 w 3459077"/>
              <a:gd name="connsiteY1" fmla="*/ 0 h 3929420"/>
              <a:gd name="connsiteX2" fmla="*/ 3459077 w 3459077"/>
              <a:gd name="connsiteY2" fmla="*/ 25285 h 3929420"/>
              <a:gd name="connsiteX3" fmla="*/ 3456089 w 3459077"/>
              <a:gd name="connsiteY3" fmla="*/ 3929420 h 3929420"/>
              <a:gd name="connsiteX4" fmla="*/ 0 w 3459077"/>
              <a:gd name="connsiteY4" fmla="*/ 3918200 h 3929420"/>
              <a:gd name="connsiteX0" fmla="*/ 0 w 3459077"/>
              <a:gd name="connsiteY0" fmla="*/ 3918200 h 3918200"/>
              <a:gd name="connsiteX1" fmla="*/ 241982 w 3459077"/>
              <a:gd name="connsiteY1" fmla="*/ 0 h 3918200"/>
              <a:gd name="connsiteX2" fmla="*/ 3459077 w 3459077"/>
              <a:gd name="connsiteY2" fmla="*/ 25285 h 3918200"/>
              <a:gd name="connsiteX3" fmla="*/ 3456089 w 3459077"/>
              <a:gd name="connsiteY3" fmla="*/ 3909531 h 3918200"/>
              <a:gd name="connsiteX4" fmla="*/ 0 w 3459077"/>
              <a:gd name="connsiteY4" fmla="*/ 3918200 h 3918200"/>
              <a:gd name="connsiteX0" fmla="*/ 0 w 3456309"/>
              <a:gd name="connsiteY0" fmla="*/ 3918200 h 3918200"/>
              <a:gd name="connsiteX1" fmla="*/ 241982 w 3456309"/>
              <a:gd name="connsiteY1" fmla="*/ 0 h 3918200"/>
              <a:gd name="connsiteX2" fmla="*/ 3455505 w 3456309"/>
              <a:gd name="connsiteY2" fmla="*/ 18653 h 3918200"/>
              <a:gd name="connsiteX3" fmla="*/ 3456089 w 3456309"/>
              <a:gd name="connsiteY3" fmla="*/ 3909531 h 3918200"/>
              <a:gd name="connsiteX4" fmla="*/ 0 w 3456309"/>
              <a:gd name="connsiteY4" fmla="*/ 3918200 h 3918200"/>
              <a:gd name="connsiteX0" fmla="*/ 0 w 3456309"/>
              <a:gd name="connsiteY0" fmla="*/ 3918200 h 3918200"/>
              <a:gd name="connsiteX1" fmla="*/ 241982 w 3456309"/>
              <a:gd name="connsiteY1" fmla="*/ 0 h 3918200"/>
              <a:gd name="connsiteX2" fmla="*/ 3455505 w 3456309"/>
              <a:gd name="connsiteY2" fmla="*/ 18653 h 3918200"/>
              <a:gd name="connsiteX3" fmla="*/ 3456089 w 3456309"/>
              <a:gd name="connsiteY3" fmla="*/ 3909531 h 3918200"/>
              <a:gd name="connsiteX4" fmla="*/ 0 w 3456309"/>
              <a:gd name="connsiteY4" fmla="*/ 3918200 h 3918200"/>
              <a:gd name="connsiteX0" fmla="*/ 0 w 3456129"/>
              <a:gd name="connsiteY0" fmla="*/ 3918200 h 3918200"/>
              <a:gd name="connsiteX1" fmla="*/ 241982 w 3456129"/>
              <a:gd name="connsiteY1" fmla="*/ 0 h 3918200"/>
              <a:gd name="connsiteX2" fmla="*/ 3455505 w 3456129"/>
              <a:gd name="connsiteY2" fmla="*/ 18653 h 3918200"/>
              <a:gd name="connsiteX3" fmla="*/ 3456089 w 3456129"/>
              <a:gd name="connsiteY3" fmla="*/ 3909531 h 3918200"/>
              <a:gd name="connsiteX4" fmla="*/ 0 w 3456129"/>
              <a:gd name="connsiteY4" fmla="*/ 3918200 h 3918200"/>
              <a:gd name="connsiteX0" fmla="*/ 0 w 3456129"/>
              <a:gd name="connsiteY0" fmla="*/ 3918200 h 3918200"/>
              <a:gd name="connsiteX1" fmla="*/ 241982 w 3456129"/>
              <a:gd name="connsiteY1" fmla="*/ 0 h 3918200"/>
              <a:gd name="connsiteX2" fmla="*/ 3455505 w 3456129"/>
              <a:gd name="connsiteY2" fmla="*/ 18653 h 3918200"/>
              <a:gd name="connsiteX3" fmla="*/ 3456089 w 3456129"/>
              <a:gd name="connsiteY3" fmla="*/ 3909531 h 3918200"/>
              <a:gd name="connsiteX4" fmla="*/ 0 w 3456129"/>
              <a:gd name="connsiteY4" fmla="*/ 3918200 h 3918200"/>
              <a:gd name="connsiteX0" fmla="*/ 0 w 3456089"/>
              <a:gd name="connsiteY0" fmla="*/ 3918200 h 3918200"/>
              <a:gd name="connsiteX1" fmla="*/ 241982 w 3456089"/>
              <a:gd name="connsiteY1" fmla="*/ 0 h 3918200"/>
              <a:gd name="connsiteX2" fmla="*/ 2323935 w 3456089"/>
              <a:gd name="connsiteY2" fmla="*/ 44110 h 3918200"/>
              <a:gd name="connsiteX3" fmla="*/ 3456089 w 3456089"/>
              <a:gd name="connsiteY3" fmla="*/ 3909531 h 3918200"/>
              <a:gd name="connsiteX4" fmla="*/ 0 w 3456089"/>
              <a:gd name="connsiteY4" fmla="*/ 3918200 h 3918200"/>
              <a:gd name="connsiteX0" fmla="*/ 0 w 3456089"/>
              <a:gd name="connsiteY0" fmla="*/ 3918200 h 3918200"/>
              <a:gd name="connsiteX1" fmla="*/ 241982 w 3456089"/>
              <a:gd name="connsiteY1" fmla="*/ 0 h 3918200"/>
              <a:gd name="connsiteX2" fmla="*/ 2323935 w 3456089"/>
              <a:gd name="connsiteY2" fmla="*/ 18653 h 3918200"/>
              <a:gd name="connsiteX3" fmla="*/ 3456089 w 3456089"/>
              <a:gd name="connsiteY3" fmla="*/ 3909531 h 3918200"/>
              <a:gd name="connsiteX4" fmla="*/ 0 w 3456089"/>
              <a:gd name="connsiteY4" fmla="*/ 3918200 h 3918200"/>
              <a:gd name="connsiteX0" fmla="*/ 0 w 2324559"/>
              <a:gd name="connsiteY0" fmla="*/ 3918200 h 3918200"/>
              <a:gd name="connsiteX1" fmla="*/ 241982 w 2324559"/>
              <a:gd name="connsiteY1" fmla="*/ 0 h 3918200"/>
              <a:gd name="connsiteX2" fmla="*/ 2323935 w 2324559"/>
              <a:gd name="connsiteY2" fmla="*/ 18653 h 3918200"/>
              <a:gd name="connsiteX3" fmla="*/ 2324519 w 2324559"/>
              <a:gd name="connsiteY3" fmla="*/ 3909530 h 3918200"/>
              <a:gd name="connsiteX4" fmla="*/ 0 w 2324559"/>
              <a:gd name="connsiteY4" fmla="*/ 3918200 h 3918200"/>
              <a:gd name="connsiteX0" fmla="*/ 0 w 2324559"/>
              <a:gd name="connsiteY0" fmla="*/ 3924506 h 3924506"/>
              <a:gd name="connsiteX1" fmla="*/ 241982 w 2324559"/>
              <a:gd name="connsiteY1" fmla="*/ 6306 h 3924506"/>
              <a:gd name="connsiteX2" fmla="*/ 2323935 w 2324559"/>
              <a:gd name="connsiteY2" fmla="*/ 0 h 3924506"/>
              <a:gd name="connsiteX3" fmla="*/ 2324519 w 2324559"/>
              <a:gd name="connsiteY3" fmla="*/ 3915836 h 3924506"/>
              <a:gd name="connsiteX4" fmla="*/ 0 w 2324559"/>
              <a:gd name="connsiteY4" fmla="*/ 3924506 h 392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559" h="3924506">
                <a:moveTo>
                  <a:pt x="0" y="3924506"/>
                </a:moveTo>
                <a:lnTo>
                  <a:pt x="241982" y="6306"/>
                </a:lnTo>
                <a:lnTo>
                  <a:pt x="2323935" y="0"/>
                </a:lnTo>
                <a:cubicBezTo>
                  <a:pt x="2309270" y="36246"/>
                  <a:pt x="2325468" y="2199407"/>
                  <a:pt x="2324519" y="3915836"/>
                </a:cubicBezTo>
                <a:lnTo>
                  <a:pt x="0" y="3924506"/>
                </a:lnTo>
                <a:close/>
              </a:path>
            </a:pathLst>
          </a:custGeom>
          <a:solidFill>
            <a:srgbClr val="002F5F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pic>
        <p:nvPicPr>
          <p:cNvPr id="11" name="Picture 10">
            <a:hlinkClick r:id="rId15"/>
            <a:extLst>
              <a:ext uri="{FF2B5EF4-FFF2-40B4-BE49-F238E27FC236}">
                <a16:creationId xmlns:a16="http://schemas.microsoft.com/office/drawing/2014/main" id="{D9BC9655-A5F2-4F16-8034-18448D5ED02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207" y="232016"/>
            <a:ext cx="1486964" cy="68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61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DA5A0-20D5-864B-9B41-4971578E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5588C-8500-2245-AC4F-25CFEE5E0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2E966-7603-094A-87FC-8B2239360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BBD9E-C125-484A-8508-2DE7C587B2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840BA-F63C-324D-B740-17128C580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D5EA5-BFE7-2449-B3A6-200ABB6FB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14F6-70B7-B84D-902D-A99ECF8A5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8B0FB65-6652-4799-9F01-2343BB3FD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 </a:t>
            </a:r>
            <a:endParaRPr lang="en-GB" alt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88EB45-6769-4A91-9593-AECEA6807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text 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9552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85" r:id="rId5"/>
    <p:sldLayoutId id="2147483666" r:id="rId6"/>
    <p:sldLayoutId id="2147483662" r:id="rId7"/>
    <p:sldLayoutId id="2147483663" r:id="rId8"/>
    <p:sldLayoutId id="2147483686" r:id="rId9"/>
    <p:sldLayoutId id="2147483665" r:id="rId10"/>
    <p:sldLayoutId id="2147483668" r:id="rId11"/>
    <p:sldLayoutId id="2147483671" r:id="rId12"/>
    <p:sldLayoutId id="2147483669" r:id="rId13"/>
    <p:sldLayoutId id="2147483670" r:id="rId14"/>
    <p:sldLayoutId id="2147483701" r:id="rId15"/>
    <p:sldLayoutId id="2147483704" r:id="rId16"/>
    <p:sldLayoutId id="2147483718" r:id="rId17"/>
    <p:sldLayoutId id="2147483736" r:id="rId18"/>
    <p:sldLayoutId id="2147483740" r:id="rId19"/>
    <p:sldLayoutId id="2147483742" r:id="rId20"/>
    <p:sldLayoutId id="2147483743" r:id="rId21"/>
    <p:sldLayoutId id="214748374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6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microsoft.com/office/2007/relationships/hdphoto" Target="../media/hdphoto7.wdp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4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6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3.tiff"/><Relationship Id="rId4" Type="http://schemas.openxmlformats.org/officeDocument/2006/relationships/hyperlink" Target="https://en.wikipedia.org/wiki/Immersion_(virtual_reality)" TargetMode="External"/><Relationship Id="rId9" Type="http://schemas.openxmlformats.org/officeDocument/2006/relationships/image" Target="../media/image7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mailto:dimitra.simeonidou@bristol.ac.uk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16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microsoft.com/office/2007/relationships/hdphoto" Target="../media/hdphoto4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mobile-phone-worki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Relationship Id="rId5" Type="http://schemas.openxmlformats.org/officeDocument/2006/relationships/hyperlink" Target="https://pixabay.com/en/toothbrush-pink-toothpaste-hygiene-308840/" TargetMode="Externa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E81D-10EF-4BF8-81C3-A5AAD250C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13" y="1544422"/>
            <a:ext cx="7994888" cy="1109411"/>
          </a:xfrm>
        </p:spPr>
        <p:txBody>
          <a:bodyPr/>
          <a:lstStyle/>
          <a:p>
            <a:br>
              <a:rPr lang="en-US" sz="2800" b="1" dirty="0">
                <a:latin typeface="+mj-lt"/>
                <a:cs typeface="Calibri" panose="020F0502020204030204" pitchFamily="34" charset="0"/>
              </a:rPr>
            </a:br>
            <a:r>
              <a:rPr lang="en-US" sz="4800" b="1" dirty="0">
                <a:latin typeface="+mj-lt"/>
              </a:rPr>
              <a:t>6G: From Digital Transformation to Socio-Digital Innovation</a:t>
            </a:r>
            <a:br>
              <a:rPr lang="en-US" sz="4800" b="1" dirty="0">
                <a:latin typeface="+mj-lt"/>
              </a:rPr>
            </a:br>
            <a:br>
              <a:rPr lang="en-US" sz="2800" b="1" dirty="0">
                <a:latin typeface="+mj-lt"/>
                <a:cs typeface="Calibri" panose="020F0502020204030204" pitchFamily="34" charset="0"/>
              </a:rPr>
            </a:br>
            <a:br>
              <a:rPr lang="en-US" sz="2800" b="1" dirty="0">
                <a:latin typeface="+mj-lt"/>
              </a:rPr>
            </a:br>
            <a:br>
              <a:rPr lang="en-US" sz="2800" b="1" dirty="0">
                <a:latin typeface="+mj-lt"/>
              </a:rPr>
            </a:br>
            <a:endParaRPr lang="en-GB" sz="28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1BF0E-7EE7-48DC-82DC-7882DC106D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113" y="3732462"/>
            <a:ext cx="7581149" cy="493246"/>
          </a:xfrm>
        </p:spPr>
        <p:txBody>
          <a:bodyPr/>
          <a:lstStyle/>
          <a:p>
            <a:r>
              <a:rPr lang="en-GB" sz="2000" b="1" dirty="0">
                <a:latin typeface="+mj-lt"/>
                <a:cs typeface="Calibri" panose="020F0502020204030204" pitchFamily="34" charset="0"/>
              </a:rPr>
              <a:t>Prof. Dimitra </a:t>
            </a:r>
            <a:r>
              <a:rPr lang="en-GB" sz="2000" b="1" dirty="0" err="1">
                <a:latin typeface="+mj-lt"/>
                <a:cs typeface="Calibri" panose="020F0502020204030204" pitchFamily="34" charset="0"/>
              </a:rPr>
              <a:t>Simeonidou</a:t>
            </a:r>
            <a:r>
              <a:rPr lang="en-GB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latin typeface="+mj-lt"/>
                <a:cs typeface="Calibri" panose="020F0502020204030204" pitchFamily="34" charset="0"/>
              </a:rPr>
              <a:t>FREng</a:t>
            </a:r>
            <a:r>
              <a:rPr lang="en-GB" sz="2000" b="1" dirty="0">
                <a:latin typeface="+mj-lt"/>
                <a:cs typeface="Calibri" panose="020F0502020204030204" pitchFamily="34" charset="0"/>
              </a:rPr>
              <a:t>, FIEEE</a:t>
            </a:r>
          </a:p>
          <a:p>
            <a:r>
              <a:rPr lang="en-GB" sz="1800" b="1" dirty="0">
                <a:latin typeface="+mj-lt"/>
                <a:cs typeface="Calibri" panose="020F0502020204030204" pitchFamily="34" charset="0"/>
              </a:rPr>
              <a:t>Director Smart Internet Lab, Co-Director Bristol Digital Futures Institute</a:t>
            </a:r>
          </a:p>
          <a:p>
            <a:r>
              <a:rPr lang="en-GB" sz="1800" b="1" dirty="0">
                <a:latin typeface="+mj-lt"/>
                <a:cs typeface="Calibri" panose="020F0502020204030204" pitchFamily="34" charset="0"/>
              </a:rPr>
              <a:t>University of Bristol, UK</a:t>
            </a:r>
          </a:p>
          <a:p>
            <a:endParaRPr lang="en-GB" sz="18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00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47B88-56EB-12B3-1119-FF6B787DC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918"/>
            <a:ext cx="12192000" cy="765737"/>
          </a:xfrm>
        </p:spPr>
        <p:txBody>
          <a:bodyPr/>
          <a:lstStyle/>
          <a:p>
            <a:r>
              <a:rPr lang="en-US" b="1" dirty="0">
                <a:latin typeface="+mj-lt"/>
              </a:rPr>
              <a:t>The Future: A Holographic Society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850FC-1C8C-6B67-5CB4-6EC4820C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76" y="1082276"/>
            <a:ext cx="10515600" cy="5032655"/>
          </a:xfrm>
        </p:spPr>
        <p:txBody>
          <a:bodyPr>
            <a:noAutofit/>
          </a:bodyPr>
          <a:lstStyle/>
          <a:p>
            <a:r>
              <a:rPr lang="en-GB" sz="2000" dirty="0">
                <a:latin typeface="+mj-lt"/>
                <a:cs typeface="Calibri Light" panose="020F0302020204030204" pitchFamily="34" charset="0"/>
              </a:rPr>
              <a:t>More devices, much more data, richer experiences and in particular immersive multi-sensory experiences and digital twins of future systems. </a:t>
            </a:r>
          </a:p>
          <a:p>
            <a:endParaRPr lang="en-GB" sz="2000" dirty="0">
              <a:latin typeface="+mj-lt"/>
              <a:cs typeface="Calibri Light" panose="020F0302020204030204" pitchFamily="34" charset="0"/>
            </a:endParaRPr>
          </a:p>
          <a:p>
            <a:r>
              <a:rPr lang="en-GB" sz="2000" dirty="0">
                <a:latin typeface="+mj-lt"/>
                <a:cs typeface="Calibri Light" panose="020F0302020204030204" pitchFamily="34" charset="0"/>
              </a:rPr>
              <a:t>The next generation of mobile networks (Next G) seem likely to be driven by a set of expectations of the immersive living, cyber-physical convergence, Internet of Senses</a:t>
            </a:r>
            <a:r>
              <a:rPr lang="en-GB" sz="2000" b="1" dirty="0">
                <a:latin typeface="+mj-lt"/>
                <a:cs typeface="Calibri Light" panose="020F0302020204030204" pitchFamily="34" charset="0"/>
              </a:rPr>
              <a:t>. </a:t>
            </a:r>
          </a:p>
          <a:p>
            <a:pPr marL="0" indent="0">
              <a:buNone/>
            </a:pPr>
            <a:endParaRPr lang="en-GB" sz="2000" dirty="0">
              <a:latin typeface="+mj-lt"/>
              <a:cs typeface="Calibri Light" panose="020F0302020204030204" pitchFamily="34" charset="0"/>
            </a:endParaRPr>
          </a:p>
          <a:p>
            <a:r>
              <a:rPr lang="en-GB" sz="2000" dirty="0">
                <a:latin typeface="+mj-lt"/>
                <a:cs typeface="Calibri Light" panose="020F0302020204030204" pitchFamily="34" charset="0"/>
              </a:rPr>
              <a:t>More people will spend even more of their lives immersed in virtual worlds that will become in many respects indistinguishable to the physical world.</a:t>
            </a:r>
          </a:p>
          <a:p>
            <a:pPr marL="0" indent="0">
              <a:buNone/>
            </a:pPr>
            <a:endParaRPr lang="en-GB" sz="2000" dirty="0">
              <a:latin typeface="+mj-lt"/>
              <a:cs typeface="Calibri Light" panose="020F0302020204030204" pitchFamily="34" charset="0"/>
            </a:endParaRPr>
          </a:p>
          <a:p>
            <a:r>
              <a:rPr lang="en-GB" sz="2000" dirty="0">
                <a:latin typeface="+mj-lt"/>
                <a:cs typeface="Calibri Light" panose="020F0302020204030204" pitchFamily="34" charset="0"/>
              </a:rPr>
              <a:t>This will allow geographically distant participants to enjoy realistic, spatially-aware experiences that seamlessly blend virtual content in a user’s physical world and empowers billions of users to feel more connected with each other. </a:t>
            </a:r>
          </a:p>
          <a:p>
            <a:pPr marL="0" indent="0">
              <a:buNone/>
            </a:pPr>
            <a:endParaRPr lang="en-GB" sz="2000" dirty="0">
              <a:latin typeface="+mj-lt"/>
              <a:cs typeface="Calibri Light" panose="020F0302020204030204" pitchFamily="34" charset="0"/>
            </a:endParaRPr>
          </a:p>
          <a:p>
            <a:r>
              <a:rPr lang="en-GB" sz="2000" dirty="0">
                <a:latin typeface="+mj-lt"/>
                <a:cs typeface="Calibri Light" panose="020F0302020204030204" pitchFamily="34" charset="0"/>
              </a:rPr>
              <a:t>We want to create a cyber-physical environment to be available to all and improve the quality of life.</a:t>
            </a:r>
          </a:p>
          <a:p>
            <a:endParaRPr lang="en-GB" sz="2000" dirty="0"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15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FC73F13-7812-46AE-B454-DEE435C7E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l="54702"/>
          <a:stretch/>
        </p:blipFill>
        <p:spPr>
          <a:xfrm>
            <a:off x="6694492" y="1284314"/>
            <a:ext cx="2044321" cy="45369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6087B1-7CEC-4F9C-B70F-B591BDE5A15E}"/>
              </a:ext>
            </a:extLst>
          </p:cNvPr>
          <p:cNvSpPr txBox="1"/>
          <p:nvPr/>
        </p:nvSpPr>
        <p:spPr>
          <a:xfrm>
            <a:off x="0" y="25305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+mj-lt"/>
              </a:rPr>
              <a:t>A Cyber-Physical Continuum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595994-81AB-46C9-B2F9-B58330C4C108}"/>
              </a:ext>
            </a:extLst>
          </p:cNvPr>
          <p:cNvSpPr txBox="1"/>
          <p:nvPr/>
        </p:nvSpPr>
        <p:spPr>
          <a:xfrm>
            <a:off x="6693357" y="2985373"/>
            <a:ext cx="1251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+mj-lt"/>
              </a:rPr>
              <a:t>Digital World</a:t>
            </a:r>
          </a:p>
        </p:txBody>
      </p:sp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AFE0693F-B56B-4A80-A08C-2DD80887BD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t="9345" r="56018" b="10083"/>
          <a:stretch/>
        </p:blipFill>
        <p:spPr>
          <a:xfrm>
            <a:off x="2843948" y="1146787"/>
            <a:ext cx="1960663" cy="4653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1D1327-DE5B-4050-A1BA-A14E9D20CAA5}"/>
              </a:ext>
            </a:extLst>
          </p:cNvPr>
          <p:cNvSpPr txBox="1"/>
          <p:nvPr/>
        </p:nvSpPr>
        <p:spPr>
          <a:xfrm>
            <a:off x="3474760" y="2894649"/>
            <a:ext cx="1219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+mj-lt"/>
              </a:rPr>
              <a:t>Physical World</a:t>
            </a:r>
          </a:p>
        </p:txBody>
      </p:sp>
      <p:pic>
        <p:nvPicPr>
          <p:cNvPr id="11" name="Graphic 10" descr="Man with solid fill">
            <a:extLst>
              <a:ext uri="{FF2B5EF4-FFF2-40B4-BE49-F238E27FC236}">
                <a16:creationId xmlns:a16="http://schemas.microsoft.com/office/drawing/2014/main" id="{19B6170D-DD15-48E5-A5FF-36BF88345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2693" y="2559541"/>
            <a:ext cx="1256829" cy="12568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8A68EA-C893-4D4E-A07D-452EE35D9B05}"/>
              </a:ext>
            </a:extLst>
          </p:cNvPr>
          <p:cNvSpPr txBox="1"/>
          <p:nvPr/>
        </p:nvSpPr>
        <p:spPr>
          <a:xfrm>
            <a:off x="8913482" y="3059011"/>
            <a:ext cx="3089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+mj-lt"/>
              </a:rPr>
              <a:t>Digital representation of physical world scenarios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01F4C-43A0-4737-B2AC-EC4D9C78C06C}"/>
              </a:ext>
            </a:extLst>
          </p:cNvPr>
          <p:cNvSpPr txBox="1"/>
          <p:nvPr/>
        </p:nvSpPr>
        <p:spPr>
          <a:xfrm>
            <a:off x="4314701" y="1794333"/>
            <a:ext cx="2752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D6A300"/>
                </a:solidFill>
                <a:latin typeface="+mj-lt"/>
              </a:rPr>
              <a:t>Human-Centric </a:t>
            </a:r>
          </a:p>
          <a:p>
            <a:pPr algn="ctr"/>
            <a:r>
              <a:rPr lang="en-GB" sz="2000" dirty="0">
                <a:solidFill>
                  <a:srgbClr val="D6A300"/>
                </a:solidFill>
                <a:latin typeface="+mj-lt"/>
              </a:rPr>
              <a:t>Models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7BF1A5-41DB-4F60-9F97-B1A1A19A1B91}"/>
              </a:ext>
            </a:extLst>
          </p:cNvPr>
          <p:cNvSpPr txBox="1"/>
          <p:nvPr/>
        </p:nvSpPr>
        <p:spPr>
          <a:xfrm>
            <a:off x="4814313" y="4304110"/>
            <a:ext cx="1779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+mj-lt"/>
              </a:rPr>
              <a:t>Real Time</a:t>
            </a:r>
          </a:p>
          <a:p>
            <a:pPr algn="ctr"/>
            <a:r>
              <a:rPr lang="en-GB" sz="1600" b="1" dirty="0">
                <a:latin typeface="+mj-lt"/>
              </a:rPr>
              <a:t>Programmable </a:t>
            </a:r>
          </a:p>
          <a:p>
            <a:pPr algn="ctr"/>
            <a:r>
              <a:rPr lang="en-GB" sz="1600" b="1" dirty="0">
                <a:latin typeface="+mj-lt"/>
              </a:rPr>
              <a:t>Intelligent</a:t>
            </a:r>
          </a:p>
          <a:p>
            <a:pPr algn="ctr"/>
            <a:r>
              <a:rPr lang="en-GB" sz="1600" b="1" dirty="0">
                <a:latin typeface="+mj-lt"/>
              </a:rPr>
              <a:t>Iterative</a:t>
            </a:r>
          </a:p>
        </p:txBody>
      </p:sp>
      <p:pic>
        <p:nvPicPr>
          <p:cNvPr id="7" name="Graphic 6" descr="Continuous Improvement with solid fill">
            <a:extLst>
              <a:ext uri="{FF2B5EF4-FFF2-40B4-BE49-F238E27FC236}">
                <a16:creationId xmlns:a16="http://schemas.microsoft.com/office/drawing/2014/main" id="{11CFA7B3-C43E-3C4A-AC5B-4D00084EC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58613" y="3405277"/>
            <a:ext cx="2664988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D9B0F51-5EE5-E443-BA0B-B53095D8E8A0}"/>
              </a:ext>
            </a:extLst>
          </p:cNvPr>
          <p:cNvSpPr txBox="1"/>
          <p:nvPr/>
        </p:nvSpPr>
        <p:spPr>
          <a:xfrm>
            <a:off x="263225" y="2709983"/>
            <a:ext cx="2451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002060"/>
                </a:solidFill>
                <a:latin typeface="+mj-lt"/>
              </a:rPr>
              <a:t>The physical world of digital connectivity, sensing, data and real world experiences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2F0301-488C-6E55-EEE6-2F1F8DAADC6D}"/>
              </a:ext>
            </a:extLst>
          </p:cNvPr>
          <p:cNvSpPr txBox="1"/>
          <p:nvPr/>
        </p:nvSpPr>
        <p:spPr>
          <a:xfrm>
            <a:off x="2883310" y="2766623"/>
            <a:ext cx="6209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28554"/>
            <a:r>
              <a:rPr kumimoji="1" lang="en-US" altLang="ja-JP" sz="1800" b="1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rPr>
              <a:t>Cognitive and Communication</a:t>
            </a:r>
          </a:p>
          <a:p>
            <a:pPr algn="ctr" defTabSz="228554"/>
            <a:r>
              <a:rPr kumimoji="1" lang="en-US" altLang="ja-JP" sz="1800" b="1" dirty="0">
                <a:solidFill>
                  <a:srgbClr val="FFFFFF"/>
                </a:solidFill>
                <a:latin typeface="+mj-lt"/>
                <a:ea typeface="ＭＳ Ｐゴシック" panose="020B0600070205080204" pitchFamily="34" charset="-128"/>
              </a:rPr>
              <a:t>Capacity</a:t>
            </a:r>
            <a:endParaRPr kumimoji="1" lang="ja-JP" altLang="en-US" sz="1800" b="1">
              <a:solidFill>
                <a:srgbClr val="FFFFFF"/>
              </a:solidFill>
              <a:latin typeface="+mj-lt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26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EBC2C-5EE9-97EB-401E-FE40641E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6961"/>
            <a:ext cx="12192000" cy="763411"/>
          </a:xfrm>
        </p:spPr>
        <p:txBody>
          <a:bodyPr/>
          <a:lstStyle/>
          <a:p>
            <a:r>
              <a:rPr lang="en-US" b="1" dirty="0">
                <a:latin typeface="+mj-lt"/>
              </a:rPr>
              <a:t>The Future: A Holographic Society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6A9C-229A-6C31-82FC-4536AA0E8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329"/>
            <a:ext cx="10515600" cy="4613634"/>
          </a:xfrm>
        </p:spPr>
        <p:txBody>
          <a:bodyPr/>
          <a:lstStyle/>
          <a:p>
            <a:r>
              <a:rPr lang="en-GB" dirty="0">
                <a:latin typeface="+mj-lt"/>
                <a:cs typeface="Calibri Light" panose="020F0302020204030204" pitchFamily="34" charset="0"/>
              </a:rPr>
              <a:t>What are the implications to the underlying connectivity infrastructure and services; technology for user devices; innovative content creation and distribution? </a:t>
            </a:r>
            <a:endParaRPr lang="en-US" dirty="0">
              <a:latin typeface="+mj-lt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A Holographic Society will not be an application that runs on top of existing infrastructure. It’s the next iteration of the network infrastructure that supports real-time experiences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Delivering a Holographic Society will require step-change innovations in network architectures and underlying technologies 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8168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DA93-CC40-044D-8946-7039B243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6" y="72719"/>
            <a:ext cx="11360800" cy="763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Key Drivers for Future Network Research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D44D352-8D8C-A845-8B1F-C2ED57A5FB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418733"/>
              </p:ext>
            </p:extLst>
          </p:nvPr>
        </p:nvGraphicFramePr>
        <p:xfrm>
          <a:off x="4428496" y="1563387"/>
          <a:ext cx="7501744" cy="4916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E4C73FB7-A5F7-084F-9D39-AF6894FEEE21}"/>
              </a:ext>
            </a:extLst>
          </p:cNvPr>
          <p:cNvSpPr/>
          <p:nvPr/>
        </p:nvSpPr>
        <p:spPr bwMode="auto">
          <a:xfrm>
            <a:off x="1166716" y="1836128"/>
            <a:ext cx="1323823" cy="1323823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320040" rIns="0" bIns="731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</a:br>
            <a: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Automation and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000" spc="-30" dirty="0">
                <a:solidFill>
                  <a:srgbClr val="FFFFFF"/>
                </a:solidFill>
                <a:latin typeface="+mj-lt"/>
              </a:rPr>
              <a:t>Autonomy</a:t>
            </a:r>
            <a:endParaRPr kumimoji="0" lang="en-US" sz="1400" b="0" i="0" u="none" strike="noStrike" kern="1000" cap="none" spc="-3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8" name="Picture Placeholder 27">
            <a:extLst>
              <a:ext uri="{FF2B5EF4-FFF2-40B4-BE49-F238E27FC236}">
                <a16:creationId xmlns:a16="http://schemas.microsoft.com/office/drawing/2014/main" id="{CDFD3436-C5E0-824C-B4A7-40401938BC20}"/>
              </a:ext>
            </a:extLst>
          </p:cNvPr>
          <p:cNvGrpSpPr>
            <a:grpSpLocks noChangeAspect="1"/>
          </p:cNvGrpSpPr>
          <p:nvPr/>
        </p:nvGrpSpPr>
        <p:grpSpPr>
          <a:xfrm>
            <a:off x="1582600" y="2083275"/>
            <a:ext cx="505438" cy="367591"/>
            <a:chOff x="379811" y="535675"/>
            <a:chExt cx="991055" cy="720767"/>
          </a:xfrm>
          <a:solidFill>
            <a:schemeClr val="bg1"/>
          </a:solidFill>
        </p:grpSpPr>
        <p:sp>
          <p:nvSpPr>
            <p:cNvPr id="37" name="Freeform 2">
              <a:extLst>
                <a:ext uri="{FF2B5EF4-FFF2-40B4-BE49-F238E27FC236}">
                  <a16:creationId xmlns:a16="http://schemas.microsoft.com/office/drawing/2014/main" id="{ED2BC35C-5B90-0A48-A626-C7B7470A5250}"/>
                </a:ext>
              </a:extLst>
            </p:cNvPr>
            <p:cNvSpPr/>
            <p:nvPr/>
          </p:nvSpPr>
          <p:spPr>
            <a:xfrm>
              <a:off x="379811" y="535675"/>
              <a:ext cx="991055" cy="720767"/>
            </a:xfrm>
            <a:custGeom>
              <a:avLst/>
              <a:gdLst>
                <a:gd name="connsiteX0" fmla="*/ 994657 w 991055"/>
                <a:gd name="connsiteY0" fmla="*/ 121629 h 720767"/>
                <a:gd name="connsiteX1" fmla="*/ 935644 w 991055"/>
                <a:gd name="connsiteY1" fmla="*/ 163975 h 720767"/>
                <a:gd name="connsiteX2" fmla="*/ 935644 w 991055"/>
                <a:gd name="connsiteY2" fmla="*/ 163975 h 720767"/>
                <a:gd name="connsiteX3" fmla="*/ 871929 w 991055"/>
                <a:gd name="connsiteY3" fmla="*/ 98859 h 720767"/>
                <a:gd name="connsiteX4" fmla="*/ 909516 w 991055"/>
                <a:gd name="connsiteY4" fmla="*/ 40994 h 720767"/>
                <a:gd name="connsiteX5" fmla="*/ 891046 w 991055"/>
                <a:gd name="connsiteY5" fmla="*/ 0 h 720767"/>
                <a:gd name="connsiteX6" fmla="*/ 836005 w 991055"/>
                <a:gd name="connsiteY6" fmla="*/ 144012 h 720767"/>
                <a:gd name="connsiteX7" fmla="*/ 845998 w 991055"/>
                <a:gd name="connsiteY7" fmla="*/ 161722 h 720767"/>
                <a:gd name="connsiteX8" fmla="*/ 777525 w 991055"/>
                <a:gd name="connsiteY8" fmla="*/ 229294 h 720767"/>
                <a:gd name="connsiteX9" fmla="*/ 652742 w 991055"/>
                <a:gd name="connsiteY9" fmla="*/ 243259 h 720767"/>
                <a:gd name="connsiteX10" fmla="*/ 469848 w 991055"/>
                <a:gd name="connsiteY10" fmla="*/ 426154 h 720767"/>
                <a:gd name="connsiteX11" fmla="*/ 430206 w 991055"/>
                <a:gd name="connsiteY11" fmla="*/ 387863 h 720767"/>
                <a:gd name="connsiteX12" fmla="*/ 434260 w 991055"/>
                <a:gd name="connsiteY12" fmla="*/ 347770 h 720767"/>
                <a:gd name="connsiteX13" fmla="*/ 218166 w 991055"/>
                <a:gd name="connsiteY13" fmla="*/ 129606 h 720767"/>
                <a:gd name="connsiteX14" fmla="*/ 3 w 991055"/>
                <a:gd name="connsiteY14" fmla="*/ 345700 h 720767"/>
                <a:gd name="connsiteX15" fmla="*/ 205416 w 991055"/>
                <a:gd name="connsiteY15" fmla="*/ 563550 h 720767"/>
                <a:gd name="connsiteX16" fmla="*/ 332001 w 991055"/>
                <a:gd name="connsiteY16" fmla="*/ 689684 h 720767"/>
                <a:gd name="connsiteX17" fmla="*/ 432007 w 991055"/>
                <a:gd name="connsiteY17" fmla="*/ 731128 h 720767"/>
                <a:gd name="connsiteX18" fmla="*/ 571656 w 991055"/>
                <a:gd name="connsiteY18" fmla="*/ 606345 h 720767"/>
                <a:gd name="connsiteX19" fmla="*/ 792842 w 991055"/>
                <a:gd name="connsiteY19" fmla="*/ 385160 h 720767"/>
                <a:gd name="connsiteX20" fmla="*/ 807257 w 991055"/>
                <a:gd name="connsiteY20" fmla="*/ 261278 h 720767"/>
                <a:gd name="connsiteX21" fmla="*/ 875730 w 991055"/>
                <a:gd name="connsiteY21" fmla="*/ 192805 h 720767"/>
                <a:gd name="connsiteX22" fmla="*/ 932490 w 991055"/>
                <a:gd name="connsiteY22" fmla="*/ 209022 h 720767"/>
                <a:gd name="connsiteX23" fmla="*/ 932490 w 991055"/>
                <a:gd name="connsiteY23" fmla="*/ 209023 h 720767"/>
                <a:gd name="connsiteX24" fmla="*/ 1032947 w 991055"/>
                <a:gd name="connsiteY24" fmla="*/ 136495 h 720767"/>
                <a:gd name="connsiteX25" fmla="*/ 48649 w 991055"/>
                <a:gd name="connsiteY25" fmla="*/ 346869 h 720767"/>
                <a:gd name="connsiteX26" fmla="*/ 220281 w 991055"/>
                <a:gd name="connsiteY26" fmla="*/ 174336 h 720767"/>
                <a:gd name="connsiteX27" fmla="*/ 392815 w 991055"/>
                <a:gd name="connsiteY27" fmla="*/ 345968 h 720767"/>
                <a:gd name="connsiteX28" fmla="*/ 221182 w 991055"/>
                <a:gd name="connsiteY28" fmla="*/ 518501 h 720767"/>
                <a:gd name="connsiteX29" fmla="*/ 220733 w 991055"/>
                <a:gd name="connsiteY29" fmla="*/ 518502 h 720767"/>
                <a:gd name="connsiteX30" fmla="*/ 47298 w 991055"/>
                <a:gd name="connsiteY30" fmla="*/ 347781 h 720767"/>
                <a:gd name="connsiteX31" fmla="*/ 47298 w 991055"/>
                <a:gd name="connsiteY31" fmla="*/ 347770 h 720767"/>
                <a:gd name="connsiteX32" fmla="*/ 503183 w 991055"/>
                <a:gd name="connsiteY32" fmla="*/ 656799 h 720767"/>
                <a:gd name="connsiteX33" fmla="*/ 368039 w 991055"/>
                <a:gd name="connsiteY33" fmla="*/ 656799 h 720767"/>
                <a:gd name="connsiteX34" fmla="*/ 266681 w 991055"/>
                <a:gd name="connsiteY34" fmla="*/ 559045 h 720767"/>
                <a:gd name="connsiteX35" fmla="*/ 416691 w 991055"/>
                <a:gd name="connsiteY35" fmla="*/ 436515 h 720767"/>
                <a:gd name="connsiteX36" fmla="*/ 501832 w 991055"/>
                <a:gd name="connsiteY36" fmla="*/ 521655 h 720767"/>
                <a:gd name="connsiteX37" fmla="*/ 501832 w 991055"/>
                <a:gd name="connsiteY37" fmla="*/ 656799 h 720767"/>
                <a:gd name="connsiteX38" fmla="*/ 764461 w 991055"/>
                <a:gd name="connsiteY38" fmla="*/ 352275 h 720767"/>
                <a:gd name="connsiteX39" fmla="*/ 569404 w 991055"/>
                <a:gd name="connsiteY39" fmla="*/ 547333 h 720767"/>
                <a:gd name="connsiteX40" fmla="*/ 535167 w 991055"/>
                <a:gd name="connsiteY40" fmla="*/ 488770 h 720767"/>
                <a:gd name="connsiteX41" fmla="*/ 503183 w 991055"/>
                <a:gd name="connsiteY41" fmla="*/ 456786 h 720767"/>
                <a:gd name="connsiteX42" fmla="*/ 684727 w 991055"/>
                <a:gd name="connsiteY42" fmla="*/ 274342 h 720767"/>
                <a:gd name="connsiteX43" fmla="*/ 762901 w 991055"/>
                <a:gd name="connsiteY43" fmla="*/ 279734 h 720767"/>
                <a:gd name="connsiteX44" fmla="*/ 763110 w 991055"/>
                <a:gd name="connsiteY44" fmla="*/ 352275 h 72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1055" h="720767">
                  <a:moveTo>
                    <a:pt x="994657" y="121629"/>
                  </a:moveTo>
                  <a:cubicBezTo>
                    <a:pt x="985472" y="146466"/>
                    <a:pt x="962114" y="163228"/>
                    <a:pt x="935644" y="163975"/>
                  </a:cubicBezTo>
                  <a:lnTo>
                    <a:pt x="935644" y="163975"/>
                  </a:lnTo>
                  <a:cubicBezTo>
                    <a:pt x="900068" y="163588"/>
                    <a:pt x="871543" y="134435"/>
                    <a:pt x="871929" y="98859"/>
                  </a:cubicBezTo>
                  <a:cubicBezTo>
                    <a:pt x="872201" y="73921"/>
                    <a:pt x="886842" y="51380"/>
                    <a:pt x="909516" y="40994"/>
                  </a:cubicBezTo>
                  <a:lnTo>
                    <a:pt x="891046" y="0"/>
                  </a:lnTo>
                  <a:cubicBezTo>
                    <a:pt x="836079" y="24569"/>
                    <a:pt x="811436" y="89045"/>
                    <a:pt x="836005" y="144012"/>
                  </a:cubicBezTo>
                  <a:cubicBezTo>
                    <a:pt x="838777" y="150214"/>
                    <a:pt x="842123" y="156143"/>
                    <a:pt x="845998" y="161722"/>
                  </a:cubicBezTo>
                  <a:lnTo>
                    <a:pt x="777525" y="229294"/>
                  </a:lnTo>
                  <a:cubicBezTo>
                    <a:pt x="737747" y="204352"/>
                    <a:pt x="686023" y="210141"/>
                    <a:pt x="652742" y="243259"/>
                  </a:cubicBezTo>
                  <a:lnTo>
                    <a:pt x="469848" y="426154"/>
                  </a:lnTo>
                  <a:lnTo>
                    <a:pt x="430206" y="387863"/>
                  </a:lnTo>
                  <a:cubicBezTo>
                    <a:pt x="432912" y="374671"/>
                    <a:pt x="434271" y="361237"/>
                    <a:pt x="434260" y="347770"/>
                  </a:cubicBezTo>
                  <a:cubicBezTo>
                    <a:pt x="434832" y="227853"/>
                    <a:pt x="338083" y="130178"/>
                    <a:pt x="218166" y="129606"/>
                  </a:cubicBezTo>
                  <a:cubicBezTo>
                    <a:pt x="98250" y="129035"/>
                    <a:pt x="574" y="225783"/>
                    <a:pt x="3" y="345700"/>
                  </a:cubicBezTo>
                  <a:cubicBezTo>
                    <a:pt x="-549" y="461465"/>
                    <a:pt x="89819" y="557304"/>
                    <a:pt x="205416" y="563550"/>
                  </a:cubicBezTo>
                  <a:lnTo>
                    <a:pt x="332001" y="689684"/>
                  </a:lnTo>
                  <a:cubicBezTo>
                    <a:pt x="358494" y="716255"/>
                    <a:pt x="394486" y="731170"/>
                    <a:pt x="432007" y="731128"/>
                  </a:cubicBezTo>
                  <a:cubicBezTo>
                    <a:pt x="503682" y="731536"/>
                    <a:pt x="564027" y="677614"/>
                    <a:pt x="571656" y="606345"/>
                  </a:cubicBezTo>
                  <a:lnTo>
                    <a:pt x="792842" y="385160"/>
                  </a:lnTo>
                  <a:cubicBezTo>
                    <a:pt x="825802" y="352210"/>
                    <a:pt x="831770" y="300917"/>
                    <a:pt x="807257" y="261278"/>
                  </a:cubicBezTo>
                  <a:lnTo>
                    <a:pt x="875730" y="192805"/>
                  </a:lnTo>
                  <a:cubicBezTo>
                    <a:pt x="892845" y="203223"/>
                    <a:pt x="912455" y="208826"/>
                    <a:pt x="932490" y="209022"/>
                  </a:cubicBezTo>
                  <a:lnTo>
                    <a:pt x="932490" y="209023"/>
                  </a:lnTo>
                  <a:cubicBezTo>
                    <a:pt x="977668" y="207696"/>
                    <a:pt x="1017471" y="178960"/>
                    <a:pt x="1032947" y="136495"/>
                  </a:cubicBezTo>
                  <a:close/>
                  <a:moveTo>
                    <a:pt x="48649" y="346869"/>
                  </a:moveTo>
                  <a:cubicBezTo>
                    <a:pt x="48401" y="251831"/>
                    <a:pt x="125243" y="174585"/>
                    <a:pt x="220281" y="174336"/>
                  </a:cubicBezTo>
                  <a:cubicBezTo>
                    <a:pt x="315320" y="174087"/>
                    <a:pt x="392566" y="250930"/>
                    <a:pt x="392815" y="345968"/>
                  </a:cubicBezTo>
                  <a:cubicBezTo>
                    <a:pt x="393063" y="441007"/>
                    <a:pt x="316221" y="518253"/>
                    <a:pt x="221182" y="518501"/>
                  </a:cubicBezTo>
                  <a:cubicBezTo>
                    <a:pt x="221032" y="518502"/>
                    <a:pt x="220882" y="518502"/>
                    <a:pt x="220733" y="518502"/>
                  </a:cubicBezTo>
                  <a:cubicBezTo>
                    <a:pt x="125697" y="519251"/>
                    <a:pt x="48047" y="442817"/>
                    <a:pt x="47298" y="347781"/>
                  </a:cubicBezTo>
                  <a:cubicBezTo>
                    <a:pt x="47298" y="347777"/>
                    <a:pt x="47298" y="347774"/>
                    <a:pt x="47298" y="347770"/>
                  </a:cubicBezTo>
                  <a:close/>
                  <a:moveTo>
                    <a:pt x="503183" y="656799"/>
                  </a:moveTo>
                  <a:cubicBezTo>
                    <a:pt x="465676" y="693660"/>
                    <a:pt x="405547" y="693660"/>
                    <a:pt x="368039" y="656799"/>
                  </a:cubicBezTo>
                  <a:lnTo>
                    <a:pt x="266681" y="559045"/>
                  </a:lnTo>
                  <a:cubicBezTo>
                    <a:pt x="333046" y="543809"/>
                    <a:pt x="388514" y="498502"/>
                    <a:pt x="416691" y="436515"/>
                  </a:cubicBezTo>
                  <a:lnTo>
                    <a:pt x="501832" y="521655"/>
                  </a:lnTo>
                  <a:cubicBezTo>
                    <a:pt x="538453" y="559260"/>
                    <a:pt x="538453" y="619194"/>
                    <a:pt x="501832" y="656799"/>
                  </a:cubicBezTo>
                  <a:close/>
                  <a:moveTo>
                    <a:pt x="764461" y="352275"/>
                  </a:moveTo>
                  <a:lnTo>
                    <a:pt x="569404" y="547333"/>
                  </a:lnTo>
                  <a:cubicBezTo>
                    <a:pt x="563156" y="525219"/>
                    <a:pt x="551373" y="505063"/>
                    <a:pt x="535167" y="488770"/>
                  </a:cubicBezTo>
                  <a:lnTo>
                    <a:pt x="503183" y="456786"/>
                  </a:lnTo>
                  <a:lnTo>
                    <a:pt x="684727" y="274342"/>
                  </a:lnTo>
                  <a:cubicBezTo>
                    <a:pt x="707803" y="254244"/>
                    <a:pt x="742803" y="256658"/>
                    <a:pt x="762901" y="279734"/>
                  </a:cubicBezTo>
                  <a:cubicBezTo>
                    <a:pt x="780989" y="300502"/>
                    <a:pt x="781078" y="331403"/>
                    <a:pt x="763110" y="352275"/>
                  </a:cubicBez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94398DC5-C7C1-B54F-AE2F-92282A20C695}"/>
                </a:ext>
              </a:extLst>
            </p:cNvPr>
            <p:cNvSpPr/>
            <p:nvPr/>
          </p:nvSpPr>
          <p:spPr>
            <a:xfrm>
              <a:off x="793349" y="1105081"/>
              <a:ext cx="45048" cy="45048"/>
            </a:xfrm>
            <a:custGeom>
              <a:avLst/>
              <a:gdLst>
                <a:gd name="connsiteX0" fmla="*/ 27930 w 45047"/>
                <a:gd name="connsiteY0" fmla="*/ 0 h 45047"/>
                <a:gd name="connsiteX1" fmla="*/ 0 w 45047"/>
                <a:gd name="connsiteY1" fmla="*/ 27930 h 45047"/>
                <a:gd name="connsiteX2" fmla="*/ 27930 w 45047"/>
                <a:gd name="connsiteY2" fmla="*/ 55860 h 45047"/>
                <a:gd name="connsiteX3" fmla="*/ 55859 w 45047"/>
                <a:gd name="connsiteY3" fmla="*/ 27930 h 45047"/>
                <a:gd name="connsiteX4" fmla="*/ 27930 w 45047"/>
                <a:gd name="connsiteY4" fmla="*/ 0 h 4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7" h="45047">
                  <a:moveTo>
                    <a:pt x="27930" y="0"/>
                  </a:moveTo>
                  <a:cubicBezTo>
                    <a:pt x="12505" y="0"/>
                    <a:pt x="0" y="12505"/>
                    <a:pt x="0" y="27930"/>
                  </a:cubicBezTo>
                  <a:cubicBezTo>
                    <a:pt x="0" y="43355"/>
                    <a:pt x="12505" y="55860"/>
                    <a:pt x="27930" y="55860"/>
                  </a:cubicBezTo>
                  <a:cubicBezTo>
                    <a:pt x="43355" y="55860"/>
                    <a:pt x="55859" y="43355"/>
                    <a:pt x="55859" y="27930"/>
                  </a:cubicBezTo>
                  <a:cubicBezTo>
                    <a:pt x="55859" y="12505"/>
                    <a:pt x="43355" y="0"/>
                    <a:pt x="27930" y="0"/>
                  </a:cubicBez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E9E30C02-DD70-F249-BBA2-968DF92E99DE}"/>
                </a:ext>
              </a:extLst>
            </p:cNvPr>
            <p:cNvSpPr/>
            <p:nvPr/>
          </p:nvSpPr>
          <p:spPr>
            <a:xfrm>
              <a:off x="1070394" y="827585"/>
              <a:ext cx="45048" cy="45048"/>
            </a:xfrm>
            <a:custGeom>
              <a:avLst/>
              <a:gdLst>
                <a:gd name="connsiteX0" fmla="*/ 27930 w 45047"/>
                <a:gd name="connsiteY0" fmla="*/ 0 h 45047"/>
                <a:gd name="connsiteX1" fmla="*/ 0 w 45047"/>
                <a:gd name="connsiteY1" fmla="*/ 27930 h 45047"/>
                <a:gd name="connsiteX2" fmla="*/ 27476 w 45047"/>
                <a:gd name="connsiteY2" fmla="*/ 55413 h 45047"/>
                <a:gd name="connsiteX3" fmla="*/ 27930 w 45047"/>
                <a:gd name="connsiteY3" fmla="*/ 55409 h 45047"/>
                <a:gd name="connsiteX4" fmla="*/ 54959 w 45047"/>
                <a:gd name="connsiteY4" fmla="*/ 27487 h 45047"/>
                <a:gd name="connsiteX5" fmla="*/ 54959 w 45047"/>
                <a:gd name="connsiteY5" fmla="*/ 27479 h 45047"/>
                <a:gd name="connsiteX6" fmla="*/ 27930 w 45047"/>
                <a:gd name="connsiteY6" fmla="*/ 0 h 4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47" h="45047">
                  <a:moveTo>
                    <a:pt x="27930" y="0"/>
                  </a:moveTo>
                  <a:cubicBezTo>
                    <a:pt x="12505" y="0"/>
                    <a:pt x="0" y="12505"/>
                    <a:pt x="0" y="27930"/>
                  </a:cubicBezTo>
                  <a:cubicBezTo>
                    <a:pt x="-2" y="43106"/>
                    <a:pt x="12299" y="55411"/>
                    <a:pt x="27476" y="55413"/>
                  </a:cubicBezTo>
                  <a:cubicBezTo>
                    <a:pt x="27627" y="55413"/>
                    <a:pt x="27778" y="55411"/>
                    <a:pt x="27930" y="55409"/>
                  </a:cubicBezTo>
                  <a:cubicBezTo>
                    <a:pt x="43104" y="55162"/>
                    <a:pt x="55205" y="42661"/>
                    <a:pt x="54959" y="27487"/>
                  </a:cubicBezTo>
                  <a:cubicBezTo>
                    <a:pt x="54959" y="27484"/>
                    <a:pt x="54959" y="27482"/>
                    <a:pt x="54959" y="27479"/>
                  </a:cubicBezTo>
                  <a:cubicBezTo>
                    <a:pt x="54960" y="12477"/>
                    <a:pt x="42930" y="246"/>
                    <a:pt x="27930" y="0"/>
                  </a:cubicBez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06449672-6331-7E49-85E0-4AAE873D1262}"/>
                </a:ext>
              </a:extLst>
            </p:cNvPr>
            <p:cNvSpPr/>
            <p:nvPr/>
          </p:nvSpPr>
          <p:spPr>
            <a:xfrm>
              <a:off x="571037" y="851972"/>
              <a:ext cx="45048" cy="45048"/>
            </a:xfrm>
            <a:custGeom>
              <a:avLst/>
              <a:gdLst>
                <a:gd name="connsiteX0" fmla="*/ 55634 w 45047"/>
                <a:gd name="connsiteY0" fmla="*/ 31473 h 45047"/>
                <a:gd name="connsiteX1" fmla="*/ 31470 w 45047"/>
                <a:gd name="connsiteY1" fmla="*/ 228 h 45047"/>
                <a:gd name="connsiteX2" fmla="*/ 225 w 45047"/>
                <a:gd name="connsiteY2" fmla="*/ 24393 h 45047"/>
                <a:gd name="connsiteX3" fmla="*/ 225 w 45047"/>
                <a:gd name="connsiteY3" fmla="*/ 31473 h 45047"/>
                <a:gd name="connsiteX4" fmla="*/ 31470 w 45047"/>
                <a:gd name="connsiteY4" fmla="*/ 55637 h 45047"/>
                <a:gd name="connsiteX5" fmla="*/ 55634 w 45047"/>
                <a:gd name="connsiteY5" fmla="*/ 31473 h 4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047" h="45047">
                  <a:moveTo>
                    <a:pt x="55634" y="31473"/>
                  </a:moveTo>
                  <a:cubicBezTo>
                    <a:pt x="57589" y="16172"/>
                    <a:pt x="46770" y="2183"/>
                    <a:pt x="31470" y="228"/>
                  </a:cubicBezTo>
                  <a:cubicBezTo>
                    <a:pt x="16169" y="-1727"/>
                    <a:pt x="2180" y="9092"/>
                    <a:pt x="225" y="24393"/>
                  </a:cubicBezTo>
                  <a:cubicBezTo>
                    <a:pt x="-75" y="26743"/>
                    <a:pt x="-75" y="29122"/>
                    <a:pt x="225" y="31473"/>
                  </a:cubicBezTo>
                  <a:cubicBezTo>
                    <a:pt x="2180" y="46773"/>
                    <a:pt x="16169" y="57592"/>
                    <a:pt x="31470" y="55637"/>
                  </a:cubicBezTo>
                  <a:cubicBezTo>
                    <a:pt x="44087" y="54025"/>
                    <a:pt x="54022" y="44091"/>
                    <a:pt x="55634" y="31473"/>
                  </a:cubicBez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63997-910D-1B55-CF86-3FAB1BDDF37C}"/>
              </a:ext>
            </a:extLst>
          </p:cNvPr>
          <p:cNvGrpSpPr/>
          <p:nvPr/>
        </p:nvGrpSpPr>
        <p:grpSpPr>
          <a:xfrm>
            <a:off x="3016992" y="1836128"/>
            <a:ext cx="1323823" cy="1323823"/>
            <a:chOff x="2998215" y="1836128"/>
            <a:chExt cx="1323823" cy="13238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3383E5E-3DE3-724A-A326-9366CBE91201}"/>
                </a:ext>
              </a:extLst>
            </p:cNvPr>
            <p:cNvSpPr/>
            <p:nvPr/>
          </p:nvSpPr>
          <p:spPr bwMode="auto">
            <a:xfrm>
              <a:off x="2998215" y="1836128"/>
              <a:ext cx="1323823" cy="1323823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320040" rIns="0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400" b="0" i="0" u="none" strike="noStrike" kern="10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en-US" sz="1400" b="0" i="0" u="none" strike="noStrike" kern="10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Cloud &amp; Edge</a:t>
              </a:r>
            </a:p>
          </p:txBody>
        </p:sp>
        <p:sp>
          <p:nvSpPr>
            <p:cNvPr id="11" name="Picture Placeholder 31">
              <a:extLst>
                <a:ext uri="{FF2B5EF4-FFF2-40B4-BE49-F238E27FC236}">
                  <a16:creationId xmlns:a16="http://schemas.microsoft.com/office/drawing/2014/main" id="{3DC807E7-6ED6-2D47-8FD9-7553F1FE30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8978" y="2080940"/>
              <a:ext cx="560938" cy="327213"/>
            </a:xfrm>
            <a:custGeom>
              <a:avLst/>
              <a:gdLst>
                <a:gd name="connsiteX0" fmla="*/ 826637 w 1081151"/>
                <a:gd name="connsiteY0" fmla="*/ 667152 h 630671"/>
                <a:gd name="connsiteX1" fmla="*/ 237409 w 1081151"/>
                <a:gd name="connsiteY1" fmla="*/ 667152 h 630671"/>
                <a:gd name="connsiteX2" fmla="*/ 476 w 1081151"/>
                <a:gd name="connsiteY2" fmla="*/ 441121 h 630671"/>
                <a:gd name="connsiteX3" fmla="*/ 457 w 1081151"/>
                <a:gd name="connsiteY3" fmla="*/ 431101 h 630671"/>
                <a:gd name="connsiteX4" fmla="*/ 81093 w 1081151"/>
                <a:gd name="connsiteY4" fmla="*/ 243701 h 630671"/>
                <a:gd name="connsiteX5" fmla="*/ 279304 w 1081151"/>
                <a:gd name="connsiteY5" fmla="*/ 198653 h 630671"/>
                <a:gd name="connsiteX6" fmla="*/ 541032 w 1081151"/>
                <a:gd name="connsiteY6" fmla="*/ 442 h 630671"/>
                <a:gd name="connsiteX7" fmla="*/ 727081 w 1081151"/>
                <a:gd name="connsiteY7" fmla="*/ 73420 h 630671"/>
                <a:gd name="connsiteX8" fmla="*/ 811320 w 1081151"/>
                <a:gd name="connsiteY8" fmla="*/ 265775 h 630671"/>
                <a:gd name="connsiteX9" fmla="*/ 1017189 w 1081151"/>
                <a:gd name="connsiteY9" fmla="*/ 310823 h 630671"/>
                <a:gd name="connsiteX10" fmla="*/ 1081608 w 1081151"/>
                <a:gd name="connsiteY10" fmla="*/ 451823 h 630671"/>
                <a:gd name="connsiteX11" fmla="*/ 826637 w 1081151"/>
                <a:gd name="connsiteY11" fmla="*/ 667152 h 630671"/>
                <a:gd name="connsiteX12" fmla="*/ 233355 w 1081151"/>
                <a:gd name="connsiteY12" fmla="*/ 240098 h 630671"/>
                <a:gd name="connsiteX13" fmla="*/ 109023 w 1081151"/>
                <a:gd name="connsiteY13" fmla="*/ 278388 h 630671"/>
                <a:gd name="connsiteX14" fmla="*/ 45505 w 1081151"/>
                <a:gd name="connsiteY14" fmla="*/ 431101 h 630671"/>
                <a:gd name="connsiteX15" fmla="*/ 224572 w 1081151"/>
                <a:gd name="connsiteY15" fmla="*/ 622134 h 630671"/>
                <a:gd name="connsiteX16" fmla="*/ 237409 w 1081151"/>
                <a:gd name="connsiteY16" fmla="*/ 622104 h 630671"/>
                <a:gd name="connsiteX17" fmla="*/ 826637 w 1081151"/>
                <a:gd name="connsiteY17" fmla="*/ 622104 h 630671"/>
                <a:gd name="connsiteX18" fmla="*/ 1036560 w 1081151"/>
                <a:gd name="connsiteY18" fmla="*/ 451823 h 630671"/>
                <a:gd name="connsiteX19" fmla="*/ 988809 w 1081151"/>
                <a:gd name="connsiteY19" fmla="*/ 345960 h 630671"/>
                <a:gd name="connsiteX20" fmla="*/ 795103 w 1081151"/>
                <a:gd name="connsiteY20" fmla="*/ 313976 h 630671"/>
                <a:gd name="connsiteX21" fmla="*/ 768074 w 1081151"/>
                <a:gd name="connsiteY21" fmla="*/ 318481 h 630671"/>
                <a:gd name="connsiteX22" fmla="*/ 768074 w 1081151"/>
                <a:gd name="connsiteY22" fmla="*/ 291002 h 630671"/>
                <a:gd name="connsiteX23" fmla="*/ 694646 w 1081151"/>
                <a:gd name="connsiteY23" fmla="*/ 104954 h 630671"/>
                <a:gd name="connsiteX24" fmla="*/ 541033 w 1081151"/>
                <a:gd name="connsiteY24" fmla="*/ 45490 h 630671"/>
                <a:gd name="connsiteX25" fmla="*/ 318946 w 1081151"/>
                <a:gd name="connsiteY25" fmla="*/ 229286 h 630671"/>
                <a:gd name="connsiteX26" fmla="*/ 314441 w 1081151"/>
                <a:gd name="connsiteY26" fmla="*/ 253161 h 630671"/>
                <a:gd name="connsiteX27" fmla="*/ 291016 w 1081151"/>
                <a:gd name="connsiteY27" fmla="*/ 247305 h 630671"/>
                <a:gd name="connsiteX28" fmla="*/ 233355 w 1081151"/>
                <a:gd name="connsiteY28" fmla="*/ 240098 h 63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1151" h="630671">
                  <a:moveTo>
                    <a:pt x="826637" y="667152"/>
                  </a:moveTo>
                  <a:lnTo>
                    <a:pt x="237409" y="667152"/>
                  </a:lnTo>
                  <a:cubicBezTo>
                    <a:pt x="109565" y="670163"/>
                    <a:pt x="3486" y="568965"/>
                    <a:pt x="476" y="441121"/>
                  </a:cubicBezTo>
                  <a:cubicBezTo>
                    <a:pt x="397" y="437781"/>
                    <a:pt x="391" y="434441"/>
                    <a:pt x="457" y="431101"/>
                  </a:cubicBezTo>
                  <a:cubicBezTo>
                    <a:pt x="-4116" y="359345"/>
                    <a:pt x="25844" y="289717"/>
                    <a:pt x="81093" y="243701"/>
                  </a:cubicBezTo>
                  <a:cubicBezTo>
                    <a:pt x="138625" y="203108"/>
                    <a:pt x="209877" y="186914"/>
                    <a:pt x="279304" y="198653"/>
                  </a:cubicBezTo>
                  <a:cubicBezTo>
                    <a:pt x="305907" y="77193"/>
                    <a:pt x="416908" y="-6870"/>
                    <a:pt x="541032" y="442"/>
                  </a:cubicBezTo>
                  <a:cubicBezTo>
                    <a:pt x="610525" y="-2319"/>
                    <a:pt x="677999" y="24147"/>
                    <a:pt x="727081" y="73420"/>
                  </a:cubicBezTo>
                  <a:cubicBezTo>
                    <a:pt x="774933" y="126928"/>
                    <a:pt x="804446" y="194320"/>
                    <a:pt x="811320" y="265775"/>
                  </a:cubicBezTo>
                  <a:cubicBezTo>
                    <a:pt x="883227" y="250760"/>
                    <a:pt x="958125" y="267149"/>
                    <a:pt x="1017189" y="310823"/>
                  </a:cubicBezTo>
                  <a:cubicBezTo>
                    <a:pt x="1058504" y="345949"/>
                    <a:pt x="1082100" y="397597"/>
                    <a:pt x="1081608" y="451823"/>
                  </a:cubicBezTo>
                  <a:cubicBezTo>
                    <a:pt x="1081608" y="532459"/>
                    <a:pt x="1048273" y="667152"/>
                    <a:pt x="826637" y="667152"/>
                  </a:cubicBezTo>
                  <a:close/>
                  <a:moveTo>
                    <a:pt x="233355" y="240098"/>
                  </a:moveTo>
                  <a:cubicBezTo>
                    <a:pt x="188834" y="238888"/>
                    <a:pt x="145149" y="252342"/>
                    <a:pt x="109023" y="278388"/>
                  </a:cubicBezTo>
                  <a:cubicBezTo>
                    <a:pt x="64359" y="315995"/>
                    <a:pt x="40685" y="372912"/>
                    <a:pt x="45505" y="431101"/>
                  </a:cubicBezTo>
                  <a:cubicBezTo>
                    <a:pt x="42201" y="533301"/>
                    <a:pt x="122372" y="618830"/>
                    <a:pt x="224572" y="622134"/>
                  </a:cubicBezTo>
                  <a:cubicBezTo>
                    <a:pt x="228850" y="622273"/>
                    <a:pt x="233132" y="622263"/>
                    <a:pt x="237409" y="622104"/>
                  </a:cubicBezTo>
                  <a:lnTo>
                    <a:pt x="826637" y="622104"/>
                  </a:lnTo>
                  <a:cubicBezTo>
                    <a:pt x="965835" y="622104"/>
                    <a:pt x="1036560" y="564893"/>
                    <a:pt x="1036560" y="451823"/>
                  </a:cubicBezTo>
                  <a:cubicBezTo>
                    <a:pt x="1037389" y="411147"/>
                    <a:pt x="1019850" y="372261"/>
                    <a:pt x="988809" y="345960"/>
                  </a:cubicBezTo>
                  <a:cubicBezTo>
                    <a:pt x="946464" y="309922"/>
                    <a:pt x="879343" y="300912"/>
                    <a:pt x="795103" y="313976"/>
                  </a:cubicBezTo>
                  <a:lnTo>
                    <a:pt x="768074" y="318481"/>
                  </a:lnTo>
                  <a:lnTo>
                    <a:pt x="768074" y="291002"/>
                  </a:lnTo>
                  <a:cubicBezTo>
                    <a:pt x="765856" y="222359"/>
                    <a:pt x="739906" y="156609"/>
                    <a:pt x="694646" y="104954"/>
                  </a:cubicBezTo>
                  <a:cubicBezTo>
                    <a:pt x="653918" y="64665"/>
                    <a:pt x="598272" y="43125"/>
                    <a:pt x="541033" y="45490"/>
                  </a:cubicBezTo>
                  <a:cubicBezTo>
                    <a:pt x="429990" y="38207"/>
                    <a:pt x="332558" y="118840"/>
                    <a:pt x="318946" y="229286"/>
                  </a:cubicBezTo>
                  <a:lnTo>
                    <a:pt x="314441" y="253161"/>
                  </a:lnTo>
                  <a:lnTo>
                    <a:pt x="291016" y="247305"/>
                  </a:lnTo>
                  <a:cubicBezTo>
                    <a:pt x="272179" y="242467"/>
                    <a:pt x="252803" y="240045"/>
                    <a:pt x="233355" y="240098"/>
                  </a:cubicBezTo>
                  <a:close/>
                </a:path>
              </a:pathLst>
            </a:custGeom>
            <a:solidFill>
              <a:schemeClr val="bg1"/>
            </a:solidFill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2" name="Picture Placeholder 31">
            <a:extLst>
              <a:ext uri="{FF2B5EF4-FFF2-40B4-BE49-F238E27FC236}">
                <a16:creationId xmlns:a16="http://schemas.microsoft.com/office/drawing/2014/main" id="{989C45A8-596D-864A-903D-A51BCF4A2987}"/>
              </a:ext>
            </a:extLst>
          </p:cNvPr>
          <p:cNvGrpSpPr>
            <a:grpSpLocks noChangeAspect="1"/>
          </p:cNvGrpSpPr>
          <p:nvPr/>
        </p:nvGrpSpPr>
        <p:grpSpPr>
          <a:xfrm>
            <a:off x="5365104" y="2030371"/>
            <a:ext cx="381000" cy="400545"/>
            <a:chOff x="449633" y="415578"/>
            <a:chExt cx="900959" cy="947177"/>
          </a:xfrm>
          <a:solidFill>
            <a:schemeClr val="bg1"/>
          </a:solidFill>
        </p:grpSpPr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CF0F744E-E35D-D441-9B94-7D96CC7517C5}"/>
                </a:ext>
              </a:extLst>
            </p:cNvPr>
            <p:cNvSpPr/>
            <p:nvPr/>
          </p:nvSpPr>
          <p:spPr>
            <a:xfrm>
              <a:off x="449633" y="687036"/>
              <a:ext cx="900959" cy="675719"/>
            </a:xfrm>
            <a:custGeom>
              <a:avLst/>
              <a:gdLst>
                <a:gd name="connsiteX0" fmla="*/ 855911 w 900959"/>
                <a:gd name="connsiteY0" fmla="*/ 45048 h 675719"/>
                <a:gd name="connsiteX1" fmla="*/ 855911 w 900959"/>
                <a:gd name="connsiteY1" fmla="*/ 630671 h 675719"/>
                <a:gd name="connsiteX2" fmla="*/ 45048 w 900959"/>
                <a:gd name="connsiteY2" fmla="*/ 630671 h 675719"/>
                <a:gd name="connsiteX3" fmla="*/ 45048 w 900959"/>
                <a:gd name="connsiteY3" fmla="*/ 45048 h 675719"/>
                <a:gd name="connsiteX4" fmla="*/ 855911 w 900959"/>
                <a:gd name="connsiteY4" fmla="*/ 45048 h 675719"/>
                <a:gd name="connsiteX5" fmla="*/ 900959 w 900959"/>
                <a:gd name="connsiteY5" fmla="*/ 0 h 675719"/>
                <a:gd name="connsiteX6" fmla="*/ 0 w 900959"/>
                <a:gd name="connsiteY6" fmla="*/ 0 h 675719"/>
                <a:gd name="connsiteX7" fmla="*/ 0 w 900959"/>
                <a:gd name="connsiteY7" fmla="*/ 675719 h 675719"/>
                <a:gd name="connsiteX8" fmla="*/ 900959 w 900959"/>
                <a:gd name="connsiteY8" fmla="*/ 675719 h 675719"/>
                <a:gd name="connsiteX9" fmla="*/ 900959 w 900959"/>
                <a:gd name="connsiteY9" fmla="*/ 0 h 6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0959" h="675719">
                  <a:moveTo>
                    <a:pt x="855911" y="45048"/>
                  </a:moveTo>
                  <a:lnTo>
                    <a:pt x="855911" y="630671"/>
                  </a:lnTo>
                  <a:lnTo>
                    <a:pt x="45048" y="630671"/>
                  </a:lnTo>
                  <a:lnTo>
                    <a:pt x="45048" y="45048"/>
                  </a:lnTo>
                  <a:lnTo>
                    <a:pt x="855911" y="45048"/>
                  </a:lnTo>
                  <a:moveTo>
                    <a:pt x="900959" y="0"/>
                  </a:moveTo>
                  <a:lnTo>
                    <a:pt x="0" y="0"/>
                  </a:lnTo>
                  <a:lnTo>
                    <a:pt x="0" y="675719"/>
                  </a:lnTo>
                  <a:lnTo>
                    <a:pt x="900959" y="675719"/>
                  </a:lnTo>
                  <a:lnTo>
                    <a:pt x="900959" y="0"/>
                  </a:ln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C0231CC2-1A10-2445-B471-5D329E746382}"/>
                </a:ext>
              </a:extLst>
            </p:cNvPr>
            <p:cNvSpPr/>
            <p:nvPr/>
          </p:nvSpPr>
          <p:spPr>
            <a:xfrm>
              <a:off x="689739" y="415578"/>
              <a:ext cx="405432" cy="270288"/>
            </a:xfrm>
            <a:custGeom>
              <a:avLst/>
              <a:gdLst>
                <a:gd name="connsiteX0" fmla="*/ 420748 w 405431"/>
                <a:gd name="connsiteY0" fmla="*/ 304343 h 270287"/>
                <a:gd name="connsiteX1" fmla="*/ 375700 w 405431"/>
                <a:gd name="connsiteY1" fmla="*/ 304343 h 270287"/>
                <a:gd name="connsiteX2" fmla="*/ 375700 w 405431"/>
                <a:gd name="connsiteY2" fmla="*/ 188119 h 270287"/>
                <a:gd name="connsiteX3" fmla="*/ 210374 w 405431"/>
                <a:gd name="connsiteY3" fmla="*/ 45317 h 270287"/>
                <a:gd name="connsiteX4" fmla="*/ 45048 w 405431"/>
                <a:gd name="connsiteY4" fmla="*/ 188119 h 270287"/>
                <a:gd name="connsiteX5" fmla="*/ 45048 w 405431"/>
                <a:gd name="connsiteY5" fmla="*/ 304343 h 270287"/>
                <a:gd name="connsiteX6" fmla="*/ 0 w 405431"/>
                <a:gd name="connsiteY6" fmla="*/ 304343 h 270287"/>
                <a:gd name="connsiteX7" fmla="*/ 0 w 405431"/>
                <a:gd name="connsiteY7" fmla="*/ 188119 h 270287"/>
                <a:gd name="connsiteX8" fmla="*/ 210374 w 405431"/>
                <a:gd name="connsiteY8" fmla="*/ 269 h 270287"/>
                <a:gd name="connsiteX9" fmla="*/ 420748 w 405431"/>
                <a:gd name="connsiteY9" fmla="*/ 188119 h 27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431" h="270287">
                  <a:moveTo>
                    <a:pt x="420748" y="304343"/>
                  </a:moveTo>
                  <a:lnTo>
                    <a:pt x="375700" y="304343"/>
                  </a:lnTo>
                  <a:lnTo>
                    <a:pt x="375700" y="188119"/>
                  </a:lnTo>
                  <a:cubicBezTo>
                    <a:pt x="368984" y="103282"/>
                    <a:pt x="295286" y="39625"/>
                    <a:pt x="210374" y="45317"/>
                  </a:cubicBezTo>
                  <a:cubicBezTo>
                    <a:pt x="125462" y="39625"/>
                    <a:pt x="51764" y="103282"/>
                    <a:pt x="45048" y="188119"/>
                  </a:cubicBezTo>
                  <a:lnTo>
                    <a:pt x="45048" y="304343"/>
                  </a:lnTo>
                  <a:lnTo>
                    <a:pt x="0" y="304343"/>
                  </a:lnTo>
                  <a:lnTo>
                    <a:pt x="0" y="188119"/>
                  </a:lnTo>
                  <a:cubicBezTo>
                    <a:pt x="6771" y="78419"/>
                    <a:pt x="100610" y="-5373"/>
                    <a:pt x="210374" y="269"/>
                  </a:cubicBezTo>
                  <a:cubicBezTo>
                    <a:pt x="320138" y="-5373"/>
                    <a:pt x="413977" y="78419"/>
                    <a:pt x="420748" y="188119"/>
                  </a:cubicBez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3334B124-F1CF-8F4A-BDA5-12D3E7F935A8}"/>
                </a:ext>
              </a:extLst>
            </p:cNvPr>
            <p:cNvSpPr/>
            <p:nvPr/>
          </p:nvSpPr>
          <p:spPr>
            <a:xfrm>
              <a:off x="874886" y="910924"/>
              <a:ext cx="45048" cy="180192"/>
            </a:xfrm>
            <a:custGeom>
              <a:avLst/>
              <a:gdLst>
                <a:gd name="connsiteX0" fmla="*/ 0 w 45047"/>
                <a:gd name="connsiteY0" fmla="*/ 0 h 180191"/>
                <a:gd name="connsiteX1" fmla="*/ 45048 w 45047"/>
                <a:gd name="connsiteY1" fmla="*/ 0 h 180191"/>
                <a:gd name="connsiteX2" fmla="*/ 45048 w 45047"/>
                <a:gd name="connsiteY2" fmla="*/ 224789 h 180191"/>
                <a:gd name="connsiteX3" fmla="*/ 0 w 45047"/>
                <a:gd name="connsiteY3" fmla="*/ 224789 h 18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47" h="180191">
                  <a:moveTo>
                    <a:pt x="0" y="0"/>
                  </a:moveTo>
                  <a:lnTo>
                    <a:pt x="45048" y="0"/>
                  </a:lnTo>
                  <a:lnTo>
                    <a:pt x="45048" y="224789"/>
                  </a:lnTo>
                  <a:lnTo>
                    <a:pt x="0" y="224789"/>
                  </a:ln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4B5C6326-3ADD-7D45-8EEE-BAA0E92A4DF4}"/>
              </a:ext>
            </a:extLst>
          </p:cNvPr>
          <p:cNvSpPr/>
          <p:nvPr/>
        </p:nvSpPr>
        <p:spPr bwMode="auto">
          <a:xfrm>
            <a:off x="1166716" y="3292768"/>
            <a:ext cx="1323823" cy="1323823"/>
          </a:xfrm>
          <a:prstGeom prst="ellipse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365760" rIns="0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Low</a:t>
            </a:r>
            <a:b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energy</a:t>
            </a:r>
            <a:b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technologies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0E542DD-05B2-B447-9604-DE8805369954}"/>
              </a:ext>
            </a:extLst>
          </p:cNvPr>
          <p:cNvSpPr/>
          <p:nvPr/>
        </p:nvSpPr>
        <p:spPr bwMode="auto">
          <a:xfrm>
            <a:off x="1166716" y="4883460"/>
            <a:ext cx="1323823" cy="1323823"/>
          </a:xfrm>
          <a:prstGeom prst="ellipse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365760" rIns="0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86DD577-2A13-504F-BD63-ABAF44E67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4392" y="3523763"/>
            <a:ext cx="365760" cy="36576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A321F2E-BC5A-1544-B1CB-F3F022C7DC2D}"/>
              </a:ext>
            </a:extLst>
          </p:cNvPr>
          <p:cNvSpPr/>
          <p:nvPr/>
        </p:nvSpPr>
        <p:spPr bwMode="auto">
          <a:xfrm>
            <a:off x="3016992" y="4883460"/>
            <a:ext cx="1323823" cy="1323823"/>
          </a:xfrm>
          <a:prstGeom prst="ellipse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365760" rIns="0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New ways of</a:t>
            </a:r>
            <a:b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interaction</a:t>
            </a:r>
          </a:p>
        </p:txBody>
      </p:sp>
      <p:grpSp>
        <p:nvGrpSpPr>
          <p:cNvPr id="20" name="Picture Placeholder 37">
            <a:extLst>
              <a:ext uri="{FF2B5EF4-FFF2-40B4-BE49-F238E27FC236}">
                <a16:creationId xmlns:a16="http://schemas.microsoft.com/office/drawing/2014/main" id="{F074A39F-866A-644F-B9ED-530E00EAC2CE}"/>
              </a:ext>
            </a:extLst>
          </p:cNvPr>
          <p:cNvGrpSpPr>
            <a:grpSpLocks noChangeAspect="1"/>
          </p:cNvGrpSpPr>
          <p:nvPr/>
        </p:nvGrpSpPr>
        <p:grpSpPr>
          <a:xfrm>
            <a:off x="3511089" y="5168157"/>
            <a:ext cx="405432" cy="350080"/>
            <a:chOff x="494681" y="548564"/>
            <a:chExt cx="810863" cy="700159"/>
          </a:xfrm>
          <a:solidFill>
            <a:schemeClr val="bg1"/>
          </a:solidFill>
        </p:grpSpPr>
        <p:sp>
          <p:nvSpPr>
            <p:cNvPr id="28" name="Freeform 70">
              <a:extLst>
                <a:ext uri="{FF2B5EF4-FFF2-40B4-BE49-F238E27FC236}">
                  <a16:creationId xmlns:a16="http://schemas.microsoft.com/office/drawing/2014/main" id="{63D6B9EB-FA52-994C-8D5F-A1233218B350}"/>
                </a:ext>
              </a:extLst>
            </p:cNvPr>
            <p:cNvSpPr/>
            <p:nvPr/>
          </p:nvSpPr>
          <p:spPr>
            <a:xfrm>
              <a:off x="494681" y="887812"/>
              <a:ext cx="810863" cy="360911"/>
            </a:xfrm>
            <a:custGeom>
              <a:avLst/>
              <a:gdLst>
                <a:gd name="connsiteX0" fmla="*/ 688783 w 810863"/>
                <a:gd name="connsiteY0" fmla="*/ 8 h 360910"/>
                <a:gd name="connsiteX1" fmla="*/ 122080 w 810863"/>
                <a:gd name="connsiteY1" fmla="*/ 8 h 360910"/>
                <a:gd name="connsiteX2" fmla="*/ 0 w 810863"/>
                <a:gd name="connsiteY2" fmla="*/ 118657 h 360910"/>
                <a:gd name="connsiteX3" fmla="*/ 0 w 810863"/>
                <a:gd name="connsiteY3" fmla="*/ 269789 h 360910"/>
                <a:gd name="connsiteX4" fmla="*/ 122080 w 810863"/>
                <a:gd name="connsiteY4" fmla="*/ 387987 h 360910"/>
                <a:gd name="connsiteX5" fmla="*/ 315336 w 810863"/>
                <a:gd name="connsiteY5" fmla="*/ 387987 h 360910"/>
                <a:gd name="connsiteX6" fmla="*/ 405432 w 810863"/>
                <a:gd name="connsiteY6" fmla="*/ 238660 h 360910"/>
                <a:gd name="connsiteX7" fmla="*/ 495528 w 810863"/>
                <a:gd name="connsiteY7" fmla="*/ 387987 h 360910"/>
                <a:gd name="connsiteX8" fmla="*/ 691036 w 810863"/>
                <a:gd name="connsiteY8" fmla="*/ 387987 h 360910"/>
                <a:gd name="connsiteX9" fmla="*/ 810863 w 810863"/>
                <a:gd name="connsiteY9" fmla="*/ 269789 h 360910"/>
                <a:gd name="connsiteX10" fmla="*/ 810863 w 810863"/>
                <a:gd name="connsiteY10" fmla="*/ 118657 h 360910"/>
                <a:gd name="connsiteX11" fmla="*/ 688783 w 810863"/>
                <a:gd name="connsiteY11" fmla="*/ 8 h 360910"/>
                <a:gd name="connsiteX12" fmla="*/ 765815 w 810863"/>
                <a:gd name="connsiteY12" fmla="*/ 270691 h 360910"/>
                <a:gd name="connsiteX13" fmla="*/ 688783 w 810863"/>
                <a:gd name="connsiteY13" fmla="*/ 343775 h 360910"/>
                <a:gd name="connsiteX14" fmla="*/ 518953 w 810863"/>
                <a:gd name="connsiteY14" fmla="*/ 343775 h 360910"/>
                <a:gd name="connsiteX15" fmla="*/ 405432 w 810863"/>
                <a:gd name="connsiteY15" fmla="*/ 150688 h 360910"/>
                <a:gd name="connsiteX16" fmla="*/ 289658 w 810863"/>
                <a:gd name="connsiteY16" fmla="*/ 342873 h 360910"/>
                <a:gd name="connsiteX17" fmla="*/ 122080 w 810863"/>
                <a:gd name="connsiteY17" fmla="*/ 342873 h 360910"/>
                <a:gd name="connsiteX18" fmla="*/ 45048 w 810863"/>
                <a:gd name="connsiteY18" fmla="*/ 269789 h 360910"/>
                <a:gd name="connsiteX19" fmla="*/ 45048 w 810863"/>
                <a:gd name="connsiteY19" fmla="*/ 118657 h 360910"/>
                <a:gd name="connsiteX20" fmla="*/ 122037 w 810863"/>
                <a:gd name="connsiteY20" fmla="*/ 45121 h 360910"/>
                <a:gd name="connsiteX21" fmla="*/ 122080 w 810863"/>
                <a:gd name="connsiteY21" fmla="*/ 45122 h 360910"/>
                <a:gd name="connsiteX22" fmla="*/ 688783 w 810863"/>
                <a:gd name="connsiteY22" fmla="*/ 45122 h 360910"/>
                <a:gd name="connsiteX23" fmla="*/ 765814 w 810863"/>
                <a:gd name="connsiteY23" fmla="*/ 118614 h 360910"/>
                <a:gd name="connsiteX24" fmla="*/ 765815 w 810863"/>
                <a:gd name="connsiteY24" fmla="*/ 118657 h 36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10863" h="360910">
                  <a:moveTo>
                    <a:pt x="688783" y="8"/>
                  </a:moveTo>
                  <a:lnTo>
                    <a:pt x="122080" y="8"/>
                  </a:lnTo>
                  <a:cubicBezTo>
                    <a:pt x="55748" y="-747"/>
                    <a:pt x="1233" y="52236"/>
                    <a:pt x="0" y="118657"/>
                  </a:cubicBezTo>
                  <a:lnTo>
                    <a:pt x="0" y="269789"/>
                  </a:lnTo>
                  <a:cubicBezTo>
                    <a:pt x="1233" y="336139"/>
                    <a:pt x="55822" y="388993"/>
                    <a:pt x="122080" y="387987"/>
                  </a:cubicBezTo>
                  <a:lnTo>
                    <a:pt x="315336" y="387987"/>
                  </a:lnTo>
                  <a:lnTo>
                    <a:pt x="405432" y="238660"/>
                  </a:lnTo>
                  <a:lnTo>
                    <a:pt x="495528" y="387987"/>
                  </a:lnTo>
                  <a:lnTo>
                    <a:pt x="691036" y="387987"/>
                  </a:lnTo>
                  <a:cubicBezTo>
                    <a:pt x="756418" y="387753"/>
                    <a:pt x="809639" y="335256"/>
                    <a:pt x="810863" y="269789"/>
                  </a:cubicBezTo>
                  <a:lnTo>
                    <a:pt x="810863" y="118657"/>
                  </a:lnTo>
                  <a:cubicBezTo>
                    <a:pt x="809630" y="52236"/>
                    <a:pt x="755115" y="-747"/>
                    <a:pt x="688783" y="8"/>
                  </a:cubicBezTo>
                  <a:close/>
                  <a:moveTo>
                    <a:pt x="765815" y="270691"/>
                  </a:moveTo>
                  <a:cubicBezTo>
                    <a:pt x="764588" y="312127"/>
                    <a:pt x="730165" y="344786"/>
                    <a:pt x="688783" y="343775"/>
                  </a:cubicBezTo>
                  <a:lnTo>
                    <a:pt x="518953" y="343775"/>
                  </a:lnTo>
                  <a:lnTo>
                    <a:pt x="405432" y="150688"/>
                  </a:lnTo>
                  <a:lnTo>
                    <a:pt x="289658" y="342873"/>
                  </a:lnTo>
                  <a:lnTo>
                    <a:pt x="122080" y="342873"/>
                  </a:lnTo>
                  <a:cubicBezTo>
                    <a:pt x="80698" y="343884"/>
                    <a:pt x="46275" y="311225"/>
                    <a:pt x="45048" y="269789"/>
                  </a:cubicBezTo>
                  <a:lnTo>
                    <a:pt x="45048" y="118657"/>
                  </a:lnTo>
                  <a:cubicBezTo>
                    <a:pt x="46031" y="77060"/>
                    <a:pt x="80500" y="44136"/>
                    <a:pt x="122037" y="45121"/>
                  </a:cubicBezTo>
                  <a:cubicBezTo>
                    <a:pt x="122051" y="45121"/>
                    <a:pt x="122066" y="45121"/>
                    <a:pt x="122080" y="45122"/>
                  </a:cubicBezTo>
                  <a:lnTo>
                    <a:pt x="688783" y="45122"/>
                  </a:lnTo>
                  <a:cubicBezTo>
                    <a:pt x="730320" y="44114"/>
                    <a:pt x="764808" y="77017"/>
                    <a:pt x="765814" y="118614"/>
                  </a:cubicBezTo>
                  <a:cubicBezTo>
                    <a:pt x="765815" y="118629"/>
                    <a:pt x="765815" y="118643"/>
                    <a:pt x="765815" y="118657"/>
                  </a:cubicBez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Freeform 71">
              <a:extLst>
                <a:ext uri="{FF2B5EF4-FFF2-40B4-BE49-F238E27FC236}">
                  <a16:creationId xmlns:a16="http://schemas.microsoft.com/office/drawing/2014/main" id="{F312A1E8-2A97-084F-9C3D-8A6DBCAF3AB4}"/>
                </a:ext>
              </a:extLst>
            </p:cNvPr>
            <p:cNvSpPr/>
            <p:nvPr/>
          </p:nvSpPr>
          <p:spPr>
            <a:xfrm>
              <a:off x="1005074" y="991131"/>
              <a:ext cx="180192" cy="180455"/>
            </a:xfrm>
            <a:custGeom>
              <a:avLst/>
              <a:gdLst>
                <a:gd name="connsiteX0" fmla="*/ 90096 w 180191"/>
                <a:gd name="connsiteY0" fmla="*/ 0 h 180455"/>
                <a:gd name="connsiteX1" fmla="*/ 0 w 180191"/>
                <a:gd name="connsiteY1" fmla="*/ 90228 h 180455"/>
                <a:gd name="connsiteX2" fmla="*/ 90096 w 180191"/>
                <a:gd name="connsiteY2" fmla="*/ 180455 h 180455"/>
                <a:gd name="connsiteX3" fmla="*/ 180192 w 180191"/>
                <a:gd name="connsiteY3" fmla="*/ 90228 h 180455"/>
                <a:gd name="connsiteX4" fmla="*/ 90096 w 180191"/>
                <a:gd name="connsiteY4" fmla="*/ 0 h 180455"/>
                <a:gd name="connsiteX5" fmla="*/ 90096 w 180191"/>
                <a:gd name="connsiteY5" fmla="*/ 135341 h 180455"/>
                <a:gd name="connsiteX6" fmla="*/ 45048 w 180191"/>
                <a:gd name="connsiteY6" fmla="*/ 90228 h 180455"/>
                <a:gd name="connsiteX7" fmla="*/ 90096 w 180191"/>
                <a:gd name="connsiteY7" fmla="*/ 45114 h 180455"/>
                <a:gd name="connsiteX8" fmla="*/ 135144 w 180191"/>
                <a:gd name="connsiteY8" fmla="*/ 90228 h 180455"/>
                <a:gd name="connsiteX9" fmla="*/ 90096 w 180191"/>
                <a:gd name="connsiteY9" fmla="*/ 135341 h 18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191" h="180455">
                  <a:moveTo>
                    <a:pt x="90096" y="0"/>
                  </a:moveTo>
                  <a:cubicBezTo>
                    <a:pt x="40337" y="0"/>
                    <a:pt x="0" y="40396"/>
                    <a:pt x="0" y="90228"/>
                  </a:cubicBezTo>
                  <a:cubicBezTo>
                    <a:pt x="0" y="140059"/>
                    <a:pt x="40337" y="180455"/>
                    <a:pt x="90096" y="180455"/>
                  </a:cubicBezTo>
                  <a:cubicBezTo>
                    <a:pt x="139855" y="180455"/>
                    <a:pt x="180192" y="140059"/>
                    <a:pt x="180192" y="90228"/>
                  </a:cubicBezTo>
                  <a:cubicBezTo>
                    <a:pt x="180192" y="40396"/>
                    <a:pt x="139855" y="0"/>
                    <a:pt x="90096" y="0"/>
                  </a:cubicBezTo>
                  <a:close/>
                  <a:moveTo>
                    <a:pt x="90096" y="135341"/>
                  </a:moveTo>
                  <a:cubicBezTo>
                    <a:pt x="65217" y="135341"/>
                    <a:pt x="45048" y="115143"/>
                    <a:pt x="45048" y="90228"/>
                  </a:cubicBezTo>
                  <a:cubicBezTo>
                    <a:pt x="45048" y="65312"/>
                    <a:pt x="65217" y="45114"/>
                    <a:pt x="90096" y="45114"/>
                  </a:cubicBezTo>
                  <a:cubicBezTo>
                    <a:pt x="114975" y="45114"/>
                    <a:pt x="135144" y="65312"/>
                    <a:pt x="135144" y="90228"/>
                  </a:cubicBezTo>
                  <a:cubicBezTo>
                    <a:pt x="135144" y="115143"/>
                    <a:pt x="114975" y="135341"/>
                    <a:pt x="90096" y="135341"/>
                  </a:cubicBez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Freeform 72">
              <a:extLst>
                <a:ext uri="{FF2B5EF4-FFF2-40B4-BE49-F238E27FC236}">
                  <a16:creationId xmlns:a16="http://schemas.microsoft.com/office/drawing/2014/main" id="{DFD9B546-62C0-3348-817A-99F16F128088}"/>
                </a:ext>
              </a:extLst>
            </p:cNvPr>
            <p:cNvSpPr/>
            <p:nvPr/>
          </p:nvSpPr>
          <p:spPr>
            <a:xfrm>
              <a:off x="596940" y="991131"/>
              <a:ext cx="180192" cy="180455"/>
            </a:xfrm>
            <a:custGeom>
              <a:avLst/>
              <a:gdLst>
                <a:gd name="connsiteX0" fmla="*/ 90096 w 180191"/>
                <a:gd name="connsiteY0" fmla="*/ 0 h 180455"/>
                <a:gd name="connsiteX1" fmla="*/ 0 w 180191"/>
                <a:gd name="connsiteY1" fmla="*/ 90228 h 180455"/>
                <a:gd name="connsiteX2" fmla="*/ 90096 w 180191"/>
                <a:gd name="connsiteY2" fmla="*/ 180455 h 180455"/>
                <a:gd name="connsiteX3" fmla="*/ 180192 w 180191"/>
                <a:gd name="connsiteY3" fmla="*/ 90228 h 180455"/>
                <a:gd name="connsiteX4" fmla="*/ 90096 w 180191"/>
                <a:gd name="connsiteY4" fmla="*/ 0 h 180455"/>
                <a:gd name="connsiteX5" fmla="*/ 90096 w 180191"/>
                <a:gd name="connsiteY5" fmla="*/ 135341 h 180455"/>
                <a:gd name="connsiteX6" fmla="*/ 45048 w 180191"/>
                <a:gd name="connsiteY6" fmla="*/ 90228 h 180455"/>
                <a:gd name="connsiteX7" fmla="*/ 90096 w 180191"/>
                <a:gd name="connsiteY7" fmla="*/ 45114 h 180455"/>
                <a:gd name="connsiteX8" fmla="*/ 135144 w 180191"/>
                <a:gd name="connsiteY8" fmla="*/ 90228 h 180455"/>
                <a:gd name="connsiteX9" fmla="*/ 90096 w 180191"/>
                <a:gd name="connsiteY9" fmla="*/ 135341 h 18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191" h="180455">
                  <a:moveTo>
                    <a:pt x="90096" y="0"/>
                  </a:moveTo>
                  <a:cubicBezTo>
                    <a:pt x="40337" y="0"/>
                    <a:pt x="0" y="40396"/>
                    <a:pt x="0" y="90228"/>
                  </a:cubicBezTo>
                  <a:cubicBezTo>
                    <a:pt x="0" y="140059"/>
                    <a:pt x="40337" y="180455"/>
                    <a:pt x="90096" y="180455"/>
                  </a:cubicBezTo>
                  <a:cubicBezTo>
                    <a:pt x="139855" y="180455"/>
                    <a:pt x="180192" y="140059"/>
                    <a:pt x="180192" y="90228"/>
                  </a:cubicBezTo>
                  <a:cubicBezTo>
                    <a:pt x="180192" y="40396"/>
                    <a:pt x="139855" y="0"/>
                    <a:pt x="90096" y="0"/>
                  </a:cubicBezTo>
                  <a:close/>
                  <a:moveTo>
                    <a:pt x="90096" y="135341"/>
                  </a:moveTo>
                  <a:cubicBezTo>
                    <a:pt x="65217" y="135341"/>
                    <a:pt x="45048" y="115143"/>
                    <a:pt x="45048" y="90228"/>
                  </a:cubicBezTo>
                  <a:cubicBezTo>
                    <a:pt x="45048" y="65312"/>
                    <a:pt x="65217" y="45114"/>
                    <a:pt x="90096" y="45114"/>
                  </a:cubicBezTo>
                  <a:cubicBezTo>
                    <a:pt x="114975" y="45114"/>
                    <a:pt x="135144" y="65312"/>
                    <a:pt x="135144" y="90228"/>
                  </a:cubicBezTo>
                  <a:cubicBezTo>
                    <a:pt x="135144" y="115143"/>
                    <a:pt x="114975" y="135341"/>
                    <a:pt x="90096" y="135341"/>
                  </a:cubicBez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Freeform 73">
              <a:extLst>
                <a:ext uri="{FF2B5EF4-FFF2-40B4-BE49-F238E27FC236}">
                  <a16:creationId xmlns:a16="http://schemas.microsoft.com/office/drawing/2014/main" id="{B245E40C-7108-414B-B6E8-2B060E472ACA}"/>
                </a:ext>
              </a:extLst>
            </p:cNvPr>
            <p:cNvSpPr/>
            <p:nvPr/>
          </p:nvSpPr>
          <p:spPr>
            <a:xfrm>
              <a:off x="878940" y="548564"/>
              <a:ext cx="45048" cy="45114"/>
            </a:xfrm>
            <a:custGeom>
              <a:avLst/>
              <a:gdLst>
                <a:gd name="connsiteX0" fmla="*/ 0 w 45047"/>
                <a:gd name="connsiteY0" fmla="*/ 0 h 45113"/>
                <a:gd name="connsiteX1" fmla="*/ 45048 w 45047"/>
                <a:gd name="connsiteY1" fmla="*/ 0 h 45113"/>
                <a:gd name="connsiteX2" fmla="*/ 45048 w 45047"/>
                <a:gd name="connsiteY2" fmla="*/ 45565 h 45113"/>
                <a:gd name="connsiteX3" fmla="*/ 0 w 45047"/>
                <a:gd name="connsiteY3" fmla="*/ 45565 h 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47" h="45113">
                  <a:moveTo>
                    <a:pt x="0" y="0"/>
                  </a:moveTo>
                  <a:lnTo>
                    <a:pt x="45048" y="0"/>
                  </a:lnTo>
                  <a:lnTo>
                    <a:pt x="45048" y="45565"/>
                  </a:lnTo>
                  <a:lnTo>
                    <a:pt x="0" y="45565"/>
                  </a:ln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Freeform 76">
              <a:extLst>
                <a:ext uri="{FF2B5EF4-FFF2-40B4-BE49-F238E27FC236}">
                  <a16:creationId xmlns:a16="http://schemas.microsoft.com/office/drawing/2014/main" id="{EEAC47DD-A798-B449-AB5E-B2CC27A28403}"/>
                </a:ext>
              </a:extLst>
            </p:cNvPr>
            <p:cNvSpPr/>
            <p:nvPr/>
          </p:nvSpPr>
          <p:spPr>
            <a:xfrm>
              <a:off x="878940" y="729019"/>
              <a:ext cx="45048" cy="45114"/>
            </a:xfrm>
            <a:custGeom>
              <a:avLst/>
              <a:gdLst>
                <a:gd name="connsiteX0" fmla="*/ 0 w 45047"/>
                <a:gd name="connsiteY0" fmla="*/ 0 h 45113"/>
                <a:gd name="connsiteX1" fmla="*/ 45048 w 45047"/>
                <a:gd name="connsiteY1" fmla="*/ 0 h 45113"/>
                <a:gd name="connsiteX2" fmla="*/ 45048 w 45047"/>
                <a:gd name="connsiteY2" fmla="*/ 45565 h 45113"/>
                <a:gd name="connsiteX3" fmla="*/ 0 w 45047"/>
                <a:gd name="connsiteY3" fmla="*/ 45565 h 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47" h="45113">
                  <a:moveTo>
                    <a:pt x="0" y="0"/>
                  </a:moveTo>
                  <a:lnTo>
                    <a:pt x="45048" y="0"/>
                  </a:lnTo>
                  <a:lnTo>
                    <a:pt x="45048" y="45565"/>
                  </a:lnTo>
                  <a:lnTo>
                    <a:pt x="0" y="45565"/>
                  </a:ln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Freeform 77">
              <a:extLst>
                <a:ext uri="{FF2B5EF4-FFF2-40B4-BE49-F238E27FC236}">
                  <a16:creationId xmlns:a16="http://schemas.microsoft.com/office/drawing/2014/main" id="{6BD7C2B2-5538-9647-A9B7-D447D0B631C6}"/>
                </a:ext>
              </a:extLst>
            </p:cNvPr>
            <p:cNvSpPr/>
            <p:nvPr/>
          </p:nvSpPr>
          <p:spPr>
            <a:xfrm>
              <a:off x="878940" y="638792"/>
              <a:ext cx="45048" cy="45114"/>
            </a:xfrm>
            <a:custGeom>
              <a:avLst/>
              <a:gdLst>
                <a:gd name="connsiteX0" fmla="*/ 0 w 45047"/>
                <a:gd name="connsiteY0" fmla="*/ 0 h 45113"/>
                <a:gd name="connsiteX1" fmla="*/ 45048 w 45047"/>
                <a:gd name="connsiteY1" fmla="*/ 0 h 45113"/>
                <a:gd name="connsiteX2" fmla="*/ 45048 w 45047"/>
                <a:gd name="connsiteY2" fmla="*/ 45565 h 45113"/>
                <a:gd name="connsiteX3" fmla="*/ 0 w 45047"/>
                <a:gd name="connsiteY3" fmla="*/ 45565 h 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47" h="45113">
                  <a:moveTo>
                    <a:pt x="0" y="0"/>
                  </a:moveTo>
                  <a:lnTo>
                    <a:pt x="45048" y="0"/>
                  </a:lnTo>
                  <a:lnTo>
                    <a:pt x="45048" y="45565"/>
                  </a:lnTo>
                  <a:lnTo>
                    <a:pt x="0" y="45565"/>
                  </a:ln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22" name="Picture Placeholder 27">
            <a:extLst>
              <a:ext uri="{FF2B5EF4-FFF2-40B4-BE49-F238E27FC236}">
                <a16:creationId xmlns:a16="http://schemas.microsoft.com/office/drawing/2014/main" id="{706D1EB4-506F-B541-AF0B-A54330F43A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7885" y="5111877"/>
            <a:ext cx="442411" cy="442411"/>
          </a:xfrm>
          <a:prstGeom prst="rect">
            <a:avLst/>
          </a:prstGeom>
        </p:spPr>
      </p:pic>
      <p:grpSp>
        <p:nvGrpSpPr>
          <p:cNvPr id="25" name="Picture Placeholder 29">
            <a:extLst>
              <a:ext uri="{FF2B5EF4-FFF2-40B4-BE49-F238E27FC236}">
                <a16:creationId xmlns:a16="http://schemas.microsoft.com/office/drawing/2014/main" id="{CAF612C8-4157-9748-81B2-396F4BD8DE33}"/>
              </a:ext>
            </a:extLst>
          </p:cNvPr>
          <p:cNvGrpSpPr>
            <a:grpSpLocks noChangeAspect="1"/>
          </p:cNvGrpSpPr>
          <p:nvPr/>
        </p:nvGrpSpPr>
        <p:grpSpPr>
          <a:xfrm>
            <a:off x="5386215" y="5033607"/>
            <a:ext cx="333146" cy="318468"/>
            <a:chOff x="387580" y="427208"/>
            <a:chExt cx="991055" cy="947390"/>
          </a:xfrm>
          <a:solidFill>
            <a:schemeClr val="bg1"/>
          </a:solidFill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40F90F37-43F3-D748-8AFF-86E3D99BFA99}"/>
                </a:ext>
              </a:extLst>
            </p:cNvPr>
            <p:cNvSpPr/>
            <p:nvPr/>
          </p:nvSpPr>
          <p:spPr>
            <a:xfrm>
              <a:off x="387580" y="427208"/>
              <a:ext cx="991055" cy="947390"/>
            </a:xfrm>
            <a:custGeom>
              <a:avLst/>
              <a:gdLst>
                <a:gd name="connsiteX0" fmla="*/ 1026529 w 991055"/>
                <a:gd name="connsiteY0" fmla="*/ 302714 h 947390"/>
                <a:gd name="connsiteX1" fmla="*/ 906702 w 991055"/>
                <a:gd name="connsiteY1" fmla="*/ 302714 h 947390"/>
                <a:gd name="connsiteX2" fmla="*/ 906702 w 991055"/>
                <a:gd name="connsiteY2" fmla="*/ 0 h 947390"/>
                <a:gd name="connsiteX3" fmla="*/ 405769 w 991055"/>
                <a:gd name="connsiteY3" fmla="*/ 0 h 947390"/>
                <a:gd name="connsiteX4" fmla="*/ 405769 w 991055"/>
                <a:gd name="connsiteY4" fmla="*/ 0 h 947390"/>
                <a:gd name="connsiteX5" fmla="*/ 257110 w 991055"/>
                <a:gd name="connsiteY5" fmla="*/ 72182 h 947390"/>
                <a:gd name="connsiteX6" fmla="*/ 227379 w 991055"/>
                <a:gd name="connsiteY6" fmla="*/ 117296 h 947390"/>
                <a:gd name="connsiteX7" fmla="*/ 92235 w 991055"/>
                <a:gd name="connsiteY7" fmla="*/ 146169 h 947390"/>
                <a:gd name="connsiteX8" fmla="*/ 66557 w 991055"/>
                <a:gd name="connsiteY8" fmla="*/ 312639 h 947390"/>
                <a:gd name="connsiteX9" fmla="*/ 3490 w 991055"/>
                <a:gd name="connsiteY9" fmla="*/ 523772 h 947390"/>
                <a:gd name="connsiteX10" fmla="*/ 90433 w 991055"/>
                <a:gd name="connsiteY10" fmla="*/ 636105 h 947390"/>
                <a:gd name="connsiteX11" fmla="*/ 74666 w 991055"/>
                <a:gd name="connsiteY11" fmla="*/ 765582 h 947390"/>
                <a:gd name="connsiteX12" fmla="*/ 226478 w 991055"/>
                <a:gd name="connsiteY12" fmla="*/ 851749 h 947390"/>
                <a:gd name="connsiteX13" fmla="*/ 355765 w 991055"/>
                <a:gd name="connsiteY13" fmla="*/ 947390 h 947390"/>
                <a:gd name="connsiteX14" fmla="*/ 361622 w 991055"/>
                <a:gd name="connsiteY14" fmla="*/ 947390 h 947390"/>
                <a:gd name="connsiteX15" fmla="*/ 398561 w 991055"/>
                <a:gd name="connsiteY15" fmla="*/ 944232 h 947390"/>
                <a:gd name="connsiteX16" fmla="*/ 906702 w 991055"/>
                <a:gd name="connsiteY16" fmla="*/ 944232 h 947390"/>
                <a:gd name="connsiteX17" fmla="*/ 906702 w 991055"/>
                <a:gd name="connsiteY17" fmla="*/ 646030 h 947390"/>
                <a:gd name="connsiteX18" fmla="*/ 1026529 w 991055"/>
                <a:gd name="connsiteY18" fmla="*/ 646030 h 947390"/>
                <a:gd name="connsiteX19" fmla="*/ 356666 w 991055"/>
                <a:gd name="connsiteY19" fmla="*/ 902277 h 947390"/>
                <a:gd name="connsiteX20" fmla="*/ 263868 w 991055"/>
                <a:gd name="connsiteY20" fmla="*/ 820169 h 947390"/>
                <a:gd name="connsiteX21" fmla="*/ 258011 w 991055"/>
                <a:gd name="connsiteY21" fmla="*/ 800319 h 947390"/>
                <a:gd name="connsiteX22" fmla="*/ 237740 w 991055"/>
                <a:gd name="connsiteY22" fmla="*/ 804380 h 947390"/>
                <a:gd name="connsiteX23" fmla="*/ 119264 w 991055"/>
                <a:gd name="connsiteY23" fmla="*/ 759266 h 947390"/>
                <a:gd name="connsiteX24" fmla="*/ 129625 w 991055"/>
                <a:gd name="connsiteY24" fmla="*/ 659564 h 947390"/>
                <a:gd name="connsiteX25" fmla="*/ 217018 w 991055"/>
                <a:gd name="connsiteY25" fmla="*/ 689790 h 947390"/>
                <a:gd name="connsiteX26" fmla="*/ 228280 w 991055"/>
                <a:gd name="connsiteY26" fmla="*/ 644677 h 947390"/>
                <a:gd name="connsiteX27" fmla="*/ 48088 w 991055"/>
                <a:gd name="connsiteY27" fmla="*/ 515200 h 947390"/>
                <a:gd name="connsiteX28" fmla="*/ 110254 w 991055"/>
                <a:gd name="connsiteY28" fmla="*/ 334745 h 947390"/>
                <a:gd name="connsiteX29" fmla="*/ 123768 w 991055"/>
                <a:gd name="connsiteY29" fmla="*/ 322564 h 947390"/>
                <a:gd name="connsiteX30" fmla="*/ 114308 w 991055"/>
                <a:gd name="connsiteY30" fmla="*/ 307225 h 947390"/>
                <a:gd name="connsiteX31" fmla="*/ 123768 w 991055"/>
                <a:gd name="connsiteY31" fmla="*/ 181358 h 947390"/>
                <a:gd name="connsiteX32" fmla="*/ 213864 w 991055"/>
                <a:gd name="connsiteY32" fmla="*/ 164214 h 947390"/>
                <a:gd name="connsiteX33" fmla="*/ 235938 w 991055"/>
                <a:gd name="connsiteY33" fmla="*/ 277901 h 947390"/>
                <a:gd name="connsiteX34" fmla="*/ 187286 w 991055"/>
                <a:gd name="connsiteY34" fmla="*/ 315346 h 947390"/>
                <a:gd name="connsiteX35" fmla="*/ 221522 w 991055"/>
                <a:gd name="connsiteY35" fmla="*/ 344670 h 947390"/>
                <a:gd name="connsiteX36" fmla="*/ 333241 w 991055"/>
                <a:gd name="connsiteY36" fmla="*/ 299556 h 947390"/>
                <a:gd name="connsiteX37" fmla="*/ 333241 w 991055"/>
                <a:gd name="connsiteY37" fmla="*/ 254442 h 947390"/>
                <a:gd name="connsiteX38" fmla="*/ 275130 w 991055"/>
                <a:gd name="connsiteY38" fmla="*/ 262111 h 947390"/>
                <a:gd name="connsiteX39" fmla="*/ 275130 w 991055"/>
                <a:gd name="connsiteY39" fmla="*/ 262111 h 947390"/>
                <a:gd name="connsiteX40" fmla="*/ 287743 w 991055"/>
                <a:gd name="connsiteY40" fmla="*/ 103311 h 947390"/>
                <a:gd name="connsiteX41" fmla="*/ 419734 w 991055"/>
                <a:gd name="connsiteY41" fmla="*/ 49625 h 947390"/>
                <a:gd name="connsiteX42" fmla="*/ 448114 w 991055"/>
                <a:gd name="connsiteY42" fmla="*/ 99250 h 947390"/>
                <a:gd name="connsiteX43" fmla="*/ 448114 w 991055"/>
                <a:gd name="connsiteY43" fmla="*/ 415047 h 947390"/>
                <a:gd name="connsiteX44" fmla="*/ 340900 w 991055"/>
                <a:gd name="connsiteY44" fmla="*/ 460161 h 947390"/>
                <a:gd name="connsiteX45" fmla="*/ 279184 w 991055"/>
                <a:gd name="connsiteY45" fmla="*/ 609037 h 947390"/>
                <a:gd name="connsiteX46" fmla="*/ 324232 w 991055"/>
                <a:gd name="connsiteY46" fmla="*/ 609037 h 947390"/>
                <a:gd name="connsiteX47" fmla="*/ 369280 w 991055"/>
                <a:gd name="connsiteY47" fmla="*/ 492192 h 947390"/>
                <a:gd name="connsiteX48" fmla="*/ 446762 w 991055"/>
                <a:gd name="connsiteY48" fmla="*/ 458808 h 947390"/>
                <a:gd name="connsiteX49" fmla="*/ 446762 w 991055"/>
                <a:gd name="connsiteY49" fmla="*/ 796710 h 947390"/>
                <a:gd name="connsiteX50" fmla="*/ 429194 w 991055"/>
                <a:gd name="connsiteY50" fmla="*/ 881524 h 947390"/>
                <a:gd name="connsiteX51" fmla="*/ 356666 w 991055"/>
                <a:gd name="connsiteY51" fmla="*/ 902276 h 947390"/>
                <a:gd name="connsiteX52" fmla="*/ 861654 w 991055"/>
                <a:gd name="connsiteY52" fmla="*/ 899119 h 947390"/>
                <a:gd name="connsiteX53" fmla="*/ 474692 w 991055"/>
                <a:gd name="connsiteY53" fmla="*/ 899119 h 947390"/>
                <a:gd name="connsiteX54" fmla="*/ 493162 w 991055"/>
                <a:gd name="connsiteY54" fmla="*/ 795357 h 947390"/>
                <a:gd name="connsiteX55" fmla="*/ 493162 w 991055"/>
                <a:gd name="connsiteY55" fmla="*/ 705129 h 947390"/>
                <a:gd name="connsiteX56" fmla="*/ 737772 w 991055"/>
                <a:gd name="connsiteY56" fmla="*/ 705129 h 947390"/>
                <a:gd name="connsiteX57" fmla="*/ 737772 w 991055"/>
                <a:gd name="connsiteY57" fmla="*/ 660015 h 947390"/>
                <a:gd name="connsiteX58" fmla="*/ 494513 w 991055"/>
                <a:gd name="connsiteY58" fmla="*/ 660015 h 947390"/>
                <a:gd name="connsiteX59" fmla="*/ 494513 w 991055"/>
                <a:gd name="connsiteY59" fmla="*/ 99250 h 947390"/>
                <a:gd name="connsiteX60" fmla="*/ 481449 w 991055"/>
                <a:gd name="connsiteY60" fmla="*/ 45114 h 947390"/>
                <a:gd name="connsiteX61" fmla="*/ 863005 w 991055"/>
                <a:gd name="connsiteY61" fmla="*/ 45114 h 947390"/>
                <a:gd name="connsiteX62" fmla="*/ 981482 w 991055"/>
                <a:gd name="connsiteY62" fmla="*/ 600916 h 947390"/>
                <a:gd name="connsiteX63" fmla="*/ 906702 w 991055"/>
                <a:gd name="connsiteY63" fmla="*/ 600916 h 947390"/>
                <a:gd name="connsiteX64" fmla="*/ 906702 w 991055"/>
                <a:gd name="connsiteY64" fmla="*/ 347828 h 947390"/>
                <a:gd name="connsiteX65" fmla="*/ 981482 w 991055"/>
                <a:gd name="connsiteY65" fmla="*/ 347828 h 94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91055" h="947390">
                  <a:moveTo>
                    <a:pt x="1026529" y="302714"/>
                  </a:moveTo>
                  <a:lnTo>
                    <a:pt x="906702" y="302714"/>
                  </a:lnTo>
                  <a:lnTo>
                    <a:pt x="906702" y="0"/>
                  </a:lnTo>
                  <a:lnTo>
                    <a:pt x="405769" y="0"/>
                  </a:lnTo>
                  <a:lnTo>
                    <a:pt x="405769" y="0"/>
                  </a:lnTo>
                  <a:cubicBezTo>
                    <a:pt x="347851" y="244"/>
                    <a:pt x="293172" y="26794"/>
                    <a:pt x="257110" y="72182"/>
                  </a:cubicBezTo>
                  <a:cubicBezTo>
                    <a:pt x="245160" y="85768"/>
                    <a:pt x="235154" y="100951"/>
                    <a:pt x="227379" y="117296"/>
                  </a:cubicBezTo>
                  <a:cubicBezTo>
                    <a:pt x="180543" y="99981"/>
                    <a:pt x="127938" y="111220"/>
                    <a:pt x="92235" y="146169"/>
                  </a:cubicBezTo>
                  <a:cubicBezTo>
                    <a:pt x="46037" y="188914"/>
                    <a:pt x="35392" y="257926"/>
                    <a:pt x="66557" y="312639"/>
                  </a:cubicBezTo>
                  <a:cubicBezTo>
                    <a:pt x="13892" y="369364"/>
                    <a:pt x="-9418" y="447401"/>
                    <a:pt x="3490" y="523772"/>
                  </a:cubicBezTo>
                  <a:cubicBezTo>
                    <a:pt x="16733" y="571139"/>
                    <a:pt x="47932" y="611449"/>
                    <a:pt x="90433" y="636105"/>
                  </a:cubicBezTo>
                  <a:cubicBezTo>
                    <a:pt x="68300" y="675482"/>
                    <a:pt x="62631" y="722032"/>
                    <a:pt x="74666" y="765582"/>
                  </a:cubicBezTo>
                  <a:cubicBezTo>
                    <a:pt x="83676" y="796710"/>
                    <a:pt x="116110" y="865734"/>
                    <a:pt x="226478" y="851749"/>
                  </a:cubicBezTo>
                  <a:cubicBezTo>
                    <a:pt x="242289" y="909745"/>
                    <a:pt x="295765" y="949304"/>
                    <a:pt x="355765" y="947390"/>
                  </a:cubicBezTo>
                  <a:lnTo>
                    <a:pt x="361622" y="947390"/>
                  </a:lnTo>
                  <a:cubicBezTo>
                    <a:pt x="373999" y="947332"/>
                    <a:pt x="386352" y="946276"/>
                    <a:pt x="398561" y="944232"/>
                  </a:cubicBezTo>
                  <a:lnTo>
                    <a:pt x="906702" y="944232"/>
                  </a:lnTo>
                  <a:lnTo>
                    <a:pt x="906702" y="646030"/>
                  </a:lnTo>
                  <a:lnTo>
                    <a:pt x="1026529" y="646030"/>
                  </a:lnTo>
                  <a:close/>
                  <a:moveTo>
                    <a:pt x="356666" y="902277"/>
                  </a:moveTo>
                  <a:cubicBezTo>
                    <a:pt x="292698" y="902277"/>
                    <a:pt x="276030" y="861223"/>
                    <a:pt x="263868" y="820169"/>
                  </a:cubicBezTo>
                  <a:lnTo>
                    <a:pt x="258011" y="800319"/>
                  </a:lnTo>
                  <a:lnTo>
                    <a:pt x="237740" y="804380"/>
                  </a:lnTo>
                  <a:cubicBezTo>
                    <a:pt x="173772" y="817011"/>
                    <a:pt x="133679" y="801222"/>
                    <a:pt x="119264" y="759266"/>
                  </a:cubicBezTo>
                  <a:cubicBezTo>
                    <a:pt x="109001" y="726007"/>
                    <a:pt x="112743" y="689994"/>
                    <a:pt x="129625" y="659564"/>
                  </a:cubicBezTo>
                  <a:cubicBezTo>
                    <a:pt x="157751" y="672345"/>
                    <a:pt x="187010" y="682465"/>
                    <a:pt x="217018" y="689790"/>
                  </a:cubicBezTo>
                  <a:lnTo>
                    <a:pt x="228280" y="644677"/>
                  </a:lnTo>
                  <a:cubicBezTo>
                    <a:pt x="123768" y="618962"/>
                    <a:pt x="63404" y="575201"/>
                    <a:pt x="48088" y="515200"/>
                  </a:cubicBezTo>
                  <a:cubicBezTo>
                    <a:pt x="38623" y="448536"/>
                    <a:pt x="61757" y="381382"/>
                    <a:pt x="110254" y="334745"/>
                  </a:cubicBezTo>
                  <a:lnTo>
                    <a:pt x="123768" y="322564"/>
                  </a:lnTo>
                  <a:lnTo>
                    <a:pt x="114308" y="307225"/>
                  </a:lnTo>
                  <a:cubicBezTo>
                    <a:pt x="84604" y="269096"/>
                    <a:pt x="88699" y="214604"/>
                    <a:pt x="123768" y="181358"/>
                  </a:cubicBezTo>
                  <a:cubicBezTo>
                    <a:pt x="147316" y="157432"/>
                    <a:pt x="183195" y="150605"/>
                    <a:pt x="213864" y="164214"/>
                  </a:cubicBezTo>
                  <a:cubicBezTo>
                    <a:pt x="209163" y="203489"/>
                    <a:pt x="216883" y="243252"/>
                    <a:pt x="235938" y="277901"/>
                  </a:cubicBezTo>
                  <a:cubicBezTo>
                    <a:pt x="217663" y="287444"/>
                    <a:pt x="201197" y="300117"/>
                    <a:pt x="187286" y="315346"/>
                  </a:cubicBezTo>
                  <a:lnTo>
                    <a:pt x="221522" y="344670"/>
                  </a:lnTo>
                  <a:cubicBezTo>
                    <a:pt x="250673" y="314422"/>
                    <a:pt x="291294" y="298019"/>
                    <a:pt x="333241" y="299556"/>
                  </a:cubicBezTo>
                  <a:lnTo>
                    <a:pt x="333241" y="254442"/>
                  </a:lnTo>
                  <a:cubicBezTo>
                    <a:pt x="313594" y="254025"/>
                    <a:pt x="293998" y="256611"/>
                    <a:pt x="275130" y="262111"/>
                  </a:cubicBezTo>
                  <a:lnTo>
                    <a:pt x="275130" y="262111"/>
                  </a:lnTo>
                  <a:cubicBezTo>
                    <a:pt x="243278" y="212340"/>
                    <a:pt x="248435" y="147414"/>
                    <a:pt x="287743" y="103311"/>
                  </a:cubicBezTo>
                  <a:cubicBezTo>
                    <a:pt x="317985" y="61759"/>
                    <a:pt x="369126" y="40959"/>
                    <a:pt x="419734" y="49625"/>
                  </a:cubicBezTo>
                  <a:cubicBezTo>
                    <a:pt x="439116" y="58056"/>
                    <a:pt x="450660" y="78242"/>
                    <a:pt x="448114" y="99250"/>
                  </a:cubicBezTo>
                  <a:lnTo>
                    <a:pt x="448114" y="415047"/>
                  </a:lnTo>
                  <a:cubicBezTo>
                    <a:pt x="408379" y="417805"/>
                    <a:pt x="370677" y="433670"/>
                    <a:pt x="340900" y="460161"/>
                  </a:cubicBezTo>
                  <a:cubicBezTo>
                    <a:pt x="299638" y="498402"/>
                    <a:pt x="277099" y="552774"/>
                    <a:pt x="279184" y="609037"/>
                  </a:cubicBezTo>
                  <a:lnTo>
                    <a:pt x="324232" y="609037"/>
                  </a:lnTo>
                  <a:cubicBezTo>
                    <a:pt x="321423" y="565359"/>
                    <a:pt x="337891" y="522646"/>
                    <a:pt x="369280" y="492192"/>
                  </a:cubicBezTo>
                  <a:cubicBezTo>
                    <a:pt x="390889" y="473070"/>
                    <a:pt x="418040" y="461372"/>
                    <a:pt x="446762" y="458808"/>
                  </a:cubicBezTo>
                  <a:lnTo>
                    <a:pt x="446762" y="796710"/>
                  </a:lnTo>
                  <a:cubicBezTo>
                    <a:pt x="451654" y="826186"/>
                    <a:pt x="445389" y="856429"/>
                    <a:pt x="429194" y="881524"/>
                  </a:cubicBezTo>
                  <a:cubicBezTo>
                    <a:pt x="408500" y="897362"/>
                    <a:pt x="382591" y="904776"/>
                    <a:pt x="356666" y="902276"/>
                  </a:cubicBezTo>
                  <a:close/>
                  <a:moveTo>
                    <a:pt x="861654" y="899119"/>
                  </a:moveTo>
                  <a:lnTo>
                    <a:pt x="474692" y="899119"/>
                  </a:lnTo>
                  <a:cubicBezTo>
                    <a:pt x="490595" y="867000"/>
                    <a:pt x="497003" y="831000"/>
                    <a:pt x="493162" y="795357"/>
                  </a:cubicBezTo>
                  <a:lnTo>
                    <a:pt x="493162" y="705129"/>
                  </a:lnTo>
                  <a:lnTo>
                    <a:pt x="737772" y="705129"/>
                  </a:lnTo>
                  <a:lnTo>
                    <a:pt x="737772" y="660015"/>
                  </a:lnTo>
                  <a:lnTo>
                    <a:pt x="494513" y="660015"/>
                  </a:lnTo>
                  <a:lnTo>
                    <a:pt x="494513" y="99250"/>
                  </a:lnTo>
                  <a:cubicBezTo>
                    <a:pt x="494824" y="80386"/>
                    <a:pt x="490328" y="61754"/>
                    <a:pt x="481449" y="45114"/>
                  </a:cubicBezTo>
                  <a:lnTo>
                    <a:pt x="863005" y="45114"/>
                  </a:lnTo>
                  <a:close/>
                  <a:moveTo>
                    <a:pt x="981482" y="600916"/>
                  </a:moveTo>
                  <a:lnTo>
                    <a:pt x="906702" y="600916"/>
                  </a:lnTo>
                  <a:lnTo>
                    <a:pt x="906702" y="347828"/>
                  </a:lnTo>
                  <a:lnTo>
                    <a:pt x="981482" y="347828"/>
                  </a:ln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8E28B113-D94F-8A4B-8844-A07664BCE79D}"/>
                </a:ext>
              </a:extLst>
            </p:cNvPr>
            <p:cNvSpPr/>
            <p:nvPr/>
          </p:nvSpPr>
          <p:spPr>
            <a:xfrm>
              <a:off x="980298" y="668116"/>
              <a:ext cx="135144" cy="135341"/>
            </a:xfrm>
            <a:custGeom>
              <a:avLst/>
              <a:gdLst>
                <a:gd name="connsiteX0" fmla="*/ 165776 w 135143"/>
                <a:gd name="connsiteY0" fmla="*/ 0 h 135341"/>
                <a:gd name="connsiteX1" fmla="*/ 0 w 135143"/>
                <a:gd name="connsiteY1" fmla="*/ 0 h 135341"/>
                <a:gd name="connsiteX2" fmla="*/ 0 w 135143"/>
                <a:gd name="connsiteY2" fmla="*/ 166019 h 135341"/>
                <a:gd name="connsiteX3" fmla="*/ 165776 w 135143"/>
                <a:gd name="connsiteY3" fmla="*/ 166019 h 135341"/>
                <a:gd name="connsiteX4" fmla="*/ 120729 w 135143"/>
                <a:gd name="connsiteY4" fmla="*/ 120905 h 135341"/>
                <a:gd name="connsiteX5" fmla="*/ 45048 w 135143"/>
                <a:gd name="connsiteY5" fmla="*/ 120905 h 135341"/>
                <a:gd name="connsiteX6" fmla="*/ 45048 w 135143"/>
                <a:gd name="connsiteY6" fmla="*/ 45114 h 135341"/>
                <a:gd name="connsiteX7" fmla="*/ 120729 w 135143"/>
                <a:gd name="connsiteY7" fmla="*/ 45114 h 13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143" h="135341">
                  <a:moveTo>
                    <a:pt x="165776" y="0"/>
                  </a:moveTo>
                  <a:lnTo>
                    <a:pt x="0" y="0"/>
                  </a:lnTo>
                  <a:lnTo>
                    <a:pt x="0" y="166019"/>
                  </a:lnTo>
                  <a:lnTo>
                    <a:pt x="165776" y="166019"/>
                  </a:lnTo>
                  <a:close/>
                  <a:moveTo>
                    <a:pt x="120729" y="120905"/>
                  </a:moveTo>
                  <a:lnTo>
                    <a:pt x="45048" y="120905"/>
                  </a:lnTo>
                  <a:lnTo>
                    <a:pt x="45048" y="45114"/>
                  </a:lnTo>
                  <a:lnTo>
                    <a:pt x="120729" y="45114"/>
                  </a:lnTo>
                  <a:close/>
                </a:path>
              </a:pathLst>
            </a:custGeom>
            <a:grpFill/>
            <a:ln w="44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 marR="0" lvl="0" indent="-18000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000" cap="none" spc="-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0C7BD14-D291-C848-8D18-34EA81824517}"/>
              </a:ext>
            </a:extLst>
          </p:cNvPr>
          <p:cNvSpPr txBox="1"/>
          <p:nvPr/>
        </p:nvSpPr>
        <p:spPr>
          <a:xfrm>
            <a:off x="1587216" y="874558"/>
            <a:ext cx="178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Technologies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982B992-C4D1-904D-A701-BDDDD0F5EB67}"/>
              </a:ext>
            </a:extLst>
          </p:cNvPr>
          <p:cNvSpPr txBox="1"/>
          <p:nvPr/>
        </p:nvSpPr>
        <p:spPr>
          <a:xfrm>
            <a:off x="6109538" y="874558"/>
            <a:ext cx="413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Key Focus for Network Research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013D7B-C592-1844-905E-D189365A78D2}"/>
              </a:ext>
            </a:extLst>
          </p:cNvPr>
          <p:cNvGrpSpPr/>
          <p:nvPr/>
        </p:nvGrpSpPr>
        <p:grpSpPr>
          <a:xfrm>
            <a:off x="3016992" y="3292768"/>
            <a:ext cx="1323823" cy="1323823"/>
            <a:chOff x="2667059" y="3359794"/>
            <a:chExt cx="1323823" cy="132382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5EC578C-E302-2E48-953E-AECDDBF879FE}"/>
                </a:ext>
              </a:extLst>
            </p:cNvPr>
            <p:cNvSpPr/>
            <p:nvPr/>
          </p:nvSpPr>
          <p:spPr bwMode="auto">
            <a:xfrm>
              <a:off x="2667059" y="3359794"/>
              <a:ext cx="1323823" cy="1323823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0" tIns="320040" rIns="0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400" b="0" i="0" u="none" strike="noStrike" kern="10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endParaRPr kumimoji="0" lang="en-US" sz="1400" b="0" i="0" u="none" strike="noStrike" kern="10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0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Security</a:t>
              </a:r>
            </a:p>
          </p:txBody>
        </p:sp>
        <p:grpSp>
          <p:nvGrpSpPr>
            <p:cNvPr id="41" name="Picture Placeholder 31">
              <a:extLst>
                <a:ext uri="{FF2B5EF4-FFF2-40B4-BE49-F238E27FC236}">
                  <a16:creationId xmlns:a16="http://schemas.microsoft.com/office/drawing/2014/main" id="{D3ADA4DF-1AAA-4158-051F-AB796A4A77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30089" y="3727548"/>
              <a:ext cx="381000" cy="400545"/>
              <a:chOff x="449633" y="415578"/>
              <a:chExt cx="900959" cy="947177"/>
            </a:xfrm>
            <a:solidFill>
              <a:schemeClr val="bg1"/>
            </a:solidFill>
          </p:grpSpPr>
          <p:sp>
            <p:nvSpPr>
              <p:cNvPr id="42" name="Freeform 2">
                <a:extLst>
                  <a:ext uri="{FF2B5EF4-FFF2-40B4-BE49-F238E27FC236}">
                    <a16:creationId xmlns:a16="http://schemas.microsoft.com/office/drawing/2014/main" id="{36017842-EBB0-7678-403C-5DD2B7B0B74C}"/>
                  </a:ext>
                </a:extLst>
              </p:cNvPr>
              <p:cNvSpPr/>
              <p:nvPr/>
            </p:nvSpPr>
            <p:spPr>
              <a:xfrm>
                <a:off x="449633" y="687036"/>
                <a:ext cx="900959" cy="675719"/>
              </a:xfrm>
              <a:custGeom>
                <a:avLst/>
                <a:gdLst>
                  <a:gd name="connsiteX0" fmla="*/ 855911 w 900959"/>
                  <a:gd name="connsiteY0" fmla="*/ 45048 h 675719"/>
                  <a:gd name="connsiteX1" fmla="*/ 855911 w 900959"/>
                  <a:gd name="connsiteY1" fmla="*/ 630671 h 675719"/>
                  <a:gd name="connsiteX2" fmla="*/ 45048 w 900959"/>
                  <a:gd name="connsiteY2" fmla="*/ 630671 h 675719"/>
                  <a:gd name="connsiteX3" fmla="*/ 45048 w 900959"/>
                  <a:gd name="connsiteY3" fmla="*/ 45048 h 675719"/>
                  <a:gd name="connsiteX4" fmla="*/ 855911 w 900959"/>
                  <a:gd name="connsiteY4" fmla="*/ 45048 h 675719"/>
                  <a:gd name="connsiteX5" fmla="*/ 900959 w 900959"/>
                  <a:gd name="connsiteY5" fmla="*/ 0 h 675719"/>
                  <a:gd name="connsiteX6" fmla="*/ 0 w 900959"/>
                  <a:gd name="connsiteY6" fmla="*/ 0 h 675719"/>
                  <a:gd name="connsiteX7" fmla="*/ 0 w 900959"/>
                  <a:gd name="connsiteY7" fmla="*/ 675719 h 675719"/>
                  <a:gd name="connsiteX8" fmla="*/ 900959 w 900959"/>
                  <a:gd name="connsiteY8" fmla="*/ 675719 h 675719"/>
                  <a:gd name="connsiteX9" fmla="*/ 900959 w 900959"/>
                  <a:gd name="connsiteY9" fmla="*/ 0 h 67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0959" h="675719">
                    <a:moveTo>
                      <a:pt x="855911" y="45048"/>
                    </a:moveTo>
                    <a:lnTo>
                      <a:pt x="855911" y="630671"/>
                    </a:lnTo>
                    <a:lnTo>
                      <a:pt x="45048" y="630671"/>
                    </a:lnTo>
                    <a:lnTo>
                      <a:pt x="45048" y="45048"/>
                    </a:lnTo>
                    <a:lnTo>
                      <a:pt x="855911" y="45048"/>
                    </a:lnTo>
                    <a:moveTo>
                      <a:pt x="900959" y="0"/>
                    </a:moveTo>
                    <a:lnTo>
                      <a:pt x="0" y="0"/>
                    </a:lnTo>
                    <a:lnTo>
                      <a:pt x="0" y="675719"/>
                    </a:lnTo>
                    <a:lnTo>
                      <a:pt x="900959" y="675719"/>
                    </a:lnTo>
                    <a:lnTo>
                      <a:pt x="900959" y="0"/>
                    </a:lnTo>
                    <a:close/>
                  </a:path>
                </a:pathLst>
              </a:custGeom>
              <a:grpFill/>
              <a:ln w="44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180000" marR="0" lvl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000" cap="none" spc="-3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E8D8B13C-E551-16F0-3450-8057FA0118E6}"/>
                  </a:ext>
                </a:extLst>
              </p:cNvPr>
              <p:cNvSpPr/>
              <p:nvPr/>
            </p:nvSpPr>
            <p:spPr>
              <a:xfrm>
                <a:off x="689739" y="415578"/>
                <a:ext cx="405432" cy="270288"/>
              </a:xfrm>
              <a:custGeom>
                <a:avLst/>
                <a:gdLst>
                  <a:gd name="connsiteX0" fmla="*/ 420748 w 405431"/>
                  <a:gd name="connsiteY0" fmla="*/ 304343 h 270287"/>
                  <a:gd name="connsiteX1" fmla="*/ 375700 w 405431"/>
                  <a:gd name="connsiteY1" fmla="*/ 304343 h 270287"/>
                  <a:gd name="connsiteX2" fmla="*/ 375700 w 405431"/>
                  <a:gd name="connsiteY2" fmla="*/ 188119 h 270287"/>
                  <a:gd name="connsiteX3" fmla="*/ 210374 w 405431"/>
                  <a:gd name="connsiteY3" fmla="*/ 45317 h 270287"/>
                  <a:gd name="connsiteX4" fmla="*/ 45048 w 405431"/>
                  <a:gd name="connsiteY4" fmla="*/ 188119 h 270287"/>
                  <a:gd name="connsiteX5" fmla="*/ 45048 w 405431"/>
                  <a:gd name="connsiteY5" fmla="*/ 304343 h 270287"/>
                  <a:gd name="connsiteX6" fmla="*/ 0 w 405431"/>
                  <a:gd name="connsiteY6" fmla="*/ 304343 h 270287"/>
                  <a:gd name="connsiteX7" fmla="*/ 0 w 405431"/>
                  <a:gd name="connsiteY7" fmla="*/ 188119 h 270287"/>
                  <a:gd name="connsiteX8" fmla="*/ 210374 w 405431"/>
                  <a:gd name="connsiteY8" fmla="*/ 269 h 270287"/>
                  <a:gd name="connsiteX9" fmla="*/ 420748 w 405431"/>
                  <a:gd name="connsiteY9" fmla="*/ 188119 h 27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5431" h="270287">
                    <a:moveTo>
                      <a:pt x="420748" y="304343"/>
                    </a:moveTo>
                    <a:lnTo>
                      <a:pt x="375700" y="304343"/>
                    </a:lnTo>
                    <a:lnTo>
                      <a:pt x="375700" y="188119"/>
                    </a:lnTo>
                    <a:cubicBezTo>
                      <a:pt x="368984" y="103282"/>
                      <a:pt x="295286" y="39625"/>
                      <a:pt x="210374" y="45317"/>
                    </a:cubicBezTo>
                    <a:cubicBezTo>
                      <a:pt x="125462" y="39625"/>
                      <a:pt x="51764" y="103282"/>
                      <a:pt x="45048" y="188119"/>
                    </a:cubicBezTo>
                    <a:lnTo>
                      <a:pt x="45048" y="304343"/>
                    </a:lnTo>
                    <a:lnTo>
                      <a:pt x="0" y="304343"/>
                    </a:lnTo>
                    <a:lnTo>
                      <a:pt x="0" y="188119"/>
                    </a:lnTo>
                    <a:cubicBezTo>
                      <a:pt x="6771" y="78419"/>
                      <a:pt x="100610" y="-5373"/>
                      <a:pt x="210374" y="269"/>
                    </a:cubicBezTo>
                    <a:cubicBezTo>
                      <a:pt x="320138" y="-5373"/>
                      <a:pt x="413977" y="78419"/>
                      <a:pt x="420748" y="188119"/>
                    </a:cubicBezTo>
                    <a:close/>
                  </a:path>
                </a:pathLst>
              </a:custGeom>
              <a:grpFill/>
              <a:ln w="44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180000" marR="0" lvl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000" cap="none" spc="-3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F31793D1-7488-6555-7F7E-AC91595B9796}"/>
                  </a:ext>
                </a:extLst>
              </p:cNvPr>
              <p:cNvSpPr/>
              <p:nvPr/>
            </p:nvSpPr>
            <p:spPr>
              <a:xfrm>
                <a:off x="874886" y="910924"/>
                <a:ext cx="45048" cy="180192"/>
              </a:xfrm>
              <a:custGeom>
                <a:avLst/>
                <a:gdLst>
                  <a:gd name="connsiteX0" fmla="*/ 0 w 45047"/>
                  <a:gd name="connsiteY0" fmla="*/ 0 h 180191"/>
                  <a:gd name="connsiteX1" fmla="*/ 45048 w 45047"/>
                  <a:gd name="connsiteY1" fmla="*/ 0 h 180191"/>
                  <a:gd name="connsiteX2" fmla="*/ 45048 w 45047"/>
                  <a:gd name="connsiteY2" fmla="*/ 224789 h 180191"/>
                  <a:gd name="connsiteX3" fmla="*/ 0 w 45047"/>
                  <a:gd name="connsiteY3" fmla="*/ 224789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47" h="180191">
                    <a:moveTo>
                      <a:pt x="0" y="0"/>
                    </a:moveTo>
                    <a:lnTo>
                      <a:pt x="45048" y="0"/>
                    </a:lnTo>
                    <a:lnTo>
                      <a:pt x="45048" y="224789"/>
                    </a:lnTo>
                    <a:lnTo>
                      <a:pt x="0" y="224789"/>
                    </a:lnTo>
                    <a:close/>
                  </a:path>
                </a:pathLst>
              </a:custGeom>
              <a:grpFill/>
              <a:ln w="44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180000" marR="0" lvl="0" indent="-180000" algn="l" defTabSz="914400" rtl="0" eaLnBrk="1" fontAlgn="base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000" cap="none" spc="-3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2086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4728-88DF-9DD0-7248-47FCDCAF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1382"/>
          </a:xfrm>
        </p:spPr>
        <p:txBody>
          <a:bodyPr/>
          <a:lstStyle/>
          <a:p>
            <a:r>
              <a:rPr lang="en-US" b="1" dirty="0">
                <a:latin typeface="+mj-lt"/>
              </a:rPr>
              <a:t>Network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227D4-81FF-9904-BFFE-F2C04DF99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64" y="1129369"/>
            <a:ext cx="11070872" cy="5166136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Reducing latency to low of </a:t>
            </a:r>
            <a:r>
              <a:rPr lang="en-GB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towards 100’s 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  <a:sym typeface="Symbol" pitchFamily="2" charset="2"/>
              </a:rPr>
              <a:t>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Deterministic latency 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Symmetric  high capacity bandwidth over long distances - Overall speed of networks more than 1 </a:t>
            </a:r>
            <a:r>
              <a:rPr lang="en-GB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Tbps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peak data rate </a:t>
            </a:r>
          </a:p>
          <a:p>
            <a:pPr lvl="0"/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Network coverage-connecting the unconnected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Security assurances and resilience (dependability, availability, reliability) </a:t>
            </a:r>
          </a:p>
          <a:p>
            <a:pPr lvl="0"/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Openness and interoperability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Autonomy-Self composition and self-optimisation 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Networked Sensing 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Privacy and trust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Consistent quality of experience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Zero carbon footprint</a:t>
            </a:r>
          </a:p>
          <a:p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EF726-1530-AA48-A8EB-85D42C95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4" y="193379"/>
            <a:ext cx="12102806" cy="763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Key Technologies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A232F117-8827-324E-BA2D-74BF27246848}"/>
              </a:ext>
            </a:extLst>
          </p:cNvPr>
          <p:cNvSpPr txBox="1"/>
          <p:nvPr/>
        </p:nvSpPr>
        <p:spPr>
          <a:xfrm>
            <a:off x="1499063" y="5536602"/>
            <a:ext cx="33443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Cloud &amp;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Edgification</a:t>
            </a:r>
            <a:b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</a:b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Continued cloudification for cost/efficiency and horizontal </a:t>
            </a:r>
            <a:r>
              <a:rPr lang="en-US" altLang="zh-CN" sz="1400" dirty="0">
                <a:latin typeface="+mj-lt"/>
                <a:ea typeface="等线" panose="02010600030101010101" pitchFamily="2" charset="-122"/>
              </a:rPr>
              <a:t>s</a:t>
            </a:r>
            <a:r>
              <a:rPr lang="en-US" altLang="zh-CN" sz="1400" kern="1200" dirty="0">
                <a:solidFill>
                  <a:schemeClr val="tx1"/>
                </a:solidFill>
                <a:latin typeface="+mj-lt"/>
                <a:ea typeface="等线" panose="02010600030101010101" pitchFamily="2" charset="-122"/>
                <a:cs typeface="+mn-cs"/>
              </a:rPr>
              <a:t>caling,</a:t>
            </a:r>
          </a:p>
          <a:p>
            <a:pPr lvl="0" algn="ctr">
              <a:defRPr/>
            </a:pPr>
            <a:r>
              <a:rPr lang="en-GB" sz="1400" dirty="0">
                <a:latin typeface="+mj-lt"/>
                <a:ea typeface="等线" panose="02010600030101010101" pitchFamily="2" charset="-122"/>
              </a:rPr>
              <a:t>Federated and Split Edge computing</a:t>
            </a:r>
            <a:endParaRPr lang="en-US" altLang="zh-CN" sz="1400" dirty="0">
              <a:latin typeface="+mj-lt"/>
              <a:ea typeface="等线" panose="02010600030101010101" pitchFamily="2" charset="-122"/>
            </a:endParaRPr>
          </a:p>
        </p:txBody>
      </p:sp>
      <p:sp>
        <p:nvSpPr>
          <p:cNvPr id="6" name="文本框 12">
            <a:extLst>
              <a:ext uri="{FF2B5EF4-FFF2-40B4-BE49-F238E27FC236}">
                <a16:creationId xmlns:a16="http://schemas.microsoft.com/office/drawing/2014/main" id="{CD7ADAFA-E45B-7144-AC34-BD7A3BF022EC}"/>
              </a:ext>
            </a:extLst>
          </p:cNvPr>
          <p:cNvSpPr txBox="1"/>
          <p:nvPr/>
        </p:nvSpPr>
        <p:spPr>
          <a:xfrm>
            <a:off x="62550" y="1565307"/>
            <a:ext cx="2079782" cy="29546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New Hardware</a:t>
            </a:r>
            <a:b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</a:b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Generic HW acceleration,</a:t>
            </a:r>
          </a:p>
          <a:p>
            <a:pPr lvl="0" algn="ctr">
              <a:defRPr/>
            </a:pPr>
            <a:r>
              <a:rPr lang="en-GB" sz="1400" dirty="0">
                <a:latin typeface="+mj-lt"/>
              </a:rPr>
              <a:t>RIS and Meta surfaces,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 </a:t>
            </a:r>
          </a:p>
          <a:p>
            <a:pPr algn="ctr">
              <a:defRPr/>
            </a:pPr>
            <a:r>
              <a:rPr lang="en-GB" sz="1400" dirty="0">
                <a:latin typeface="+mj-lt"/>
              </a:rPr>
              <a:t>New high throughput fibre and associated amplifiers (e.g., Hollow Core)</a:t>
            </a:r>
            <a:r>
              <a:rPr lang="en-US" altLang="zh-CN" sz="1400" dirty="0">
                <a:latin typeface="+mj-lt"/>
                <a:ea typeface="等线" panose="02010600030101010101" pitchFamily="2" charset="-122"/>
              </a:rPr>
              <a:t> </a:t>
            </a:r>
          </a:p>
          <a:p>
            <a:pPr algn="ctr">
              <a:defRPr/>
            </a:pPr>
            <a:r>
              <a:rPr lang="en-GB" sz="1400" dirty="0">
                <a:latin typeface="+mj-lt"/>
              </a:rPr>
              <a:t>Cell-free massive MIMO, Holographic radio, Ultrafast switches, </a:t>
            </a:r>
          </a:p>
          <a:p>
            <a:pPr algn="ctr">
              <a:defRPr/>
            </a:pPr>
            <a:r>
              <a:rPr lang="en-GB" sz="1400" dirty="0">
                <a:latin typeface="+mj-lt"/>
              </a:rPr>
              <a:t>heavily integrated components and subsystems</a:t>
            </a:r>
            <a:endParaRPr lang="en-US" altLang="zh-CN" sz="1400" dirty="0">
              <a:latin typeface="+mj-lt"/>
            </a:endParaRPr>
          </a:p>
          <a:p>
            <a:pPr algn="ctr">
              <a:defRPr/>
            </a:pPr>
            <a:endParaRPr lang="en-GB" sz="1400" dirty="0">
              <a:latin typeface="+mj-lt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794176FC-1670-E84D-A06C-B6627C242D2C}"/>
              </a:ext>
            </a:extLst>
          </p:cNvPr>
          <p:cNvSpPr txBox="1"/>
          <p:nvPr/>
        </p:nvSpPr>
        <p:spPr>
          <a:xfrm>
            <a:off x="2391276" y="899869"/>
            <a:ext cx="283700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Open hardware/interfaces</a:t>
            </a:r>
            <a:b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</a:b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Higher reliance on  </a:t>
            </a:r>
            <a:r>
              <a: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o</a:t>
            </a:r>
            <a:r>
              <a:rPr lang="en-GB" sz="1400" dirty="0">
                <a:latin typeface="+mj-lt"/>
              </a:rPr>
              <a:t>pen hardware platforms,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 open-source and open interfaces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22">
            <a:extLst>
              <a:ext uri="{FF2B5EF4-FFF2-40B4-BE49-F238E27FC236}">
                <a16:creationId xmlns:a16="http://schemas.microsoft.com/office/drawing/2014/main" id="{DF9B3747-C16B-7348-ABBA-D4AF9A7113D4}"/>
              </a:ext>
            </a:extLst>
          </p:cNvPr>
          <p:cNvSpPr txBox="1"/>
          <p:nvPr/>
        </p:nvSpPr>
        <p:spPr>
          <a:xfrm>
            <a:off x="5797640" y="5339797"/>
            <a:ext cx="2608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Continuous evolution</a:t>
            </a:r>
            <a:b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</a:b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Fast evolution of network SW and app development,</a:t>
            </a:r>
          </a:p>
          <a:p>
            <a:pPr algn="ctr">
              <a:defRPr/>
            </a:pPr>
            <a:r>
              <a:rPr lang="en-GB" sz="1400" dirty="0">
                <a:latin typeface="+mj-lt"/>
              </a:rPr>
              <a:t>blockchain and distributed ledger technologies, Digital Twins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37">
            <a:extLst>
              <a:ext uri="{FF2B5EF4-FFF2-40B4-BE49-F238E27FC236}">
                <a16:creationId xmlns:a16="http://schemas.microsoft.com/office/drawing/2014/main" id="{8E767884-FD63-EE4A-9A0A-B91EF42DEB72}"/>
              </a:ext>
            </a:extLst>
          </p:cNvPr>
          <p:cNvSpPr txBox="1"/>
          <p:nvPr/>
        </p:nvSpPr>
        <p:spPr>
          <a:xfrm>
            <a:off x="9218739" y="4998573"/>
            <a:ext cx="2442154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altLang="zh-CN" sz="1600" b="1" kern="1200" dirty="0">
                <a:solidFill>
                  <a:schemeClr val="accent1"/>
                </a:solidFill>
                <a:latin typeface="+mj-lt"/>
                <a:ea typeface="等线"/>
                <a:cs typeface="+mn-cs"/>
              </a:rPr>
              <a:t>Infrastructure evolution</a:t>
            </a:r>
            <a:br>
              <a:rPr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/>
                <a:cs typeface="+mn-cs"/>
              </a:rPr>
            </a:br>
            <a:r>
              <a:rPr lang="en-GB" sz="1400" dirty="0">
                <a:latin typeface="+mj-lt"/>
              </a:rPr>
              <a:t>Convergence (wireless,  optical, satellite, computing, sensing, control), </a:t>
            </a:r>
          </a:p>
          <a:p>
            <a:pPr algn="ctr">
              <a:defRPr/>
            </a:pPr>
            <a:r>
              <a:rPr lang="en-US" altLang="zh-CN" sz="1400" dirty="0">
                <a:solidFill>
                  <a:schemeClr val="tx1"/>
                </a:solidFill>
                <a:latin typeface="+mj-lt"/>
              </a:rPr>
              <a:t>Distributed,  resilient, self-composable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等线" panose="02010600030101010101" pitchFamily="2" charset="-122"/>
            </a:endParaRPr>
          </a:p>
        </p:txBody>
      </p:sp>
      <p:sp>
        <p:nvSpPr>
          <p:cNvPr id="10" name="文本框 41">
            <a:extLst>
              <a:ext uri="{FF2B5EF4-FFF2-40B4-BE49-F238E27FC236}">
                <a16:creationId xmlns:a16="http://schemas.microsoft.com/office/drawing/2014/main" id="{1F6DE587-4386-0643-9B83-3C679092581B}"/>
              </a:ext>
            </a:extLst>
          </p:cNvPr>
          <p:cNvSpPr txBox="1"/>
          <p:nvPr/>
        </p:nvSpPr>
        <p:spPr>
          <a:xfrm>
            <a:off x="9136206" y="792016"/>
            <a:ext cx="2875908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Integrated AI</a:t>
            </a:r>
            <a:b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</a:b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Widespread use of AI in cognitive and data-driven networks,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latin typeface="+mj-lt"/>
                <a:ea typeface="等线" panose="02010600030101010101" pitchFamily="2" charset="-122"/>
              </a:rPr>
              <a:t>Intelligent spectrum management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FD2FA07C-8ED6-D047-A500-EFCACF7F0097}"/>
              </a:ext>
            </a:extLst>
          </p:cNvPr>
          <p:cNvSpPr txBox="1"/>
          <p:nvPr/>
        </p:nvSpPr>
        <p:spPr>
          <a:xfrm>
            <a:off x="694998" y="5046427"/>
            <a:ext cx="822960" cy="822960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28">
            <a:extLst>
              <a:ext uri="{FF2B5EF4-FFF2-40B4-BE49-F238E27FC236}">
                <a16:creationId xmlns:a16="http://schemas.microsoft.com/office/drawing/2014/main" id="{364E34FE-F534-C74E-A208-9A3EA878D182}"/>
              </a:ext>
            </a:extLst>
          </p:cNvPr>
          <p:cNvSpPr txBox="1"/>
          <p:nvPr/>
        </p:nvSpPr>
        <p:spPr>
          <a:xfrm>
            <a:off x="10162649" y="2334145"/>
            <a:ext cx="822960" cy="822960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31">
            <a:extLst>
              <a:ext uri="{FF2B5EF4-FFF2-40B4-BE49-F238E27FC236}">
                <a16:creationId xmlns:a16="http://schemas.microsoft.com/office/drawing/2014/main" id="{9BF99708-75C1-3A40-BB86-95D0AF03A9FD}"/>
              </a:ext>
            </a:extLst>
          </p:cNvPr>
          <p:cNvSpPr txBox="1"/>
          <p:nvPr/>
        </p:nvSpPr>
        <p:spPr>
          <a:xfrm>
            <a:off x="10028336" y="3776276"/>
            <a:ext cx="822960" cy="822960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A2D11F-8A7F-B842-8A55-9B9F3682EA4D}"/>
              </a:ext>
            </a:extLst>
          </p:cNvPr>
          <p:cNvCxnSpPr>
            <a:cxnSpLocks/>
            <a:stCxn id="11" idx="0"/>
            <a:endCxn id="6" idx="2"/>
          </p:cNvCxnSpPr>
          <p:nvPr/>
        </p:nvCxnSpPr>
        <p:spPr bwMode="auto">
          <a:xfrm flipH="1" flipV="1">
            <a:off x="1102441" y="4519962"/>
            <a:ext cx="4037" cy="5264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E6C952-2C1C-EB49-9A6D-BD8AD3D1E060}"/>
              </a:ext>
            </a:extLst>
          </p:cNvPr>
          <p:cNvCxnSpPr>
            <a:cxnSpLocks/>
            <a:stCxn id="13" idx="0"/>
            <a:endCxn id="7" idx="2"/>
          </p:cNvCxnSpPr>
          <p:nvPr/>
        </p:nvCxnSpPr>
        <p:spPr bwMode="auto">
          <a:xfrm flipV="1">
            <a:off x="3807431" y="1915532"/>
            <a:ext cx="2345" cy="5264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0681CD-CA38-9B40-80F4-EB310E15F511}"/>
              </a:ext>
            </a:extLst>
          </p:cNvPr>
          <p:cNvCxnSpPr>
            <a:stCxn id="15" idx="0"/>
            <a:endCxn id="10" idx="2"/>
          </p:cNvCxnSpPr>
          <p:nvPr/>
        </p:nvCxnSpPr>
        <p:spPr bwMode="auto">
          <a:xfrm flipV="1">
            <a:off x="10574129" y="1807679"/>
            <a:ext cx="31" cy="5264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C1CDE7-4F9B-164B-BCE9-B6AB0CF7CFF6}"/>
              </a:ext>
            </a:extLst>
          </p:cNvPr>
          <p:cNvCxnSpPr>
            <a:cxnSpLocks/>
            <a:stCxn id="12" idx="4"/>
            <a:endCxn id="5" idx="0"/>
          </p:cNvCxnSpPr>
          <p:nvPr/>
        </p:nvCxnSpPr>
        <p:spPr bwMode="auto">
          <a:xfrm flipH="1">
            <a:off x="3171230" y="5137265"/>
            <a:ext cx="2904" cy="3993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E6E661-7405-5B4C-84A1-F0F4613E10DB}"/>
              </a:ext>
            </a:extLst>
          </p:cNvPr>
          <p:cNvCxnSpPr>
            <a:cxnSpLocks/>
            <a:stCxn id="14" idx="4"/>
            <a:endCxn id="8" idx="0"/>
          </p:cNvCxnSpPr>
          <p:nvPr/>
        </p:nvCxnSpPr>
        <p:spPr bwMode="auto">
          <a:xfrm>
            <a:off x="7101975" y="4940460"/>
            <a:ext cx="1" cy="3993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960033-1366-6049-8EAA-2BD0D5161EA6}"/>
              </a:ext>
            </a:extLst>
          </p:cNvPr>
          <p:cNvCxnSpPr>
            <a:cxnSpLocks/>
            <a:stCxn id="16" idx="4"/>
            <a:endCxn id="9" idx="0"/>
          </p:cNvCxnSpPr>
          <p:nvPr/>
        </p:nvCxnSpPr>
        <p:spPr bwMode="auto">
          <a:xfrm>
            <a:off x="10439816" y="4599236"/>
            <a:ext cx="0" cy="39933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FF313DBA-8AF7-7744-BCA3-0F064BC9C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7453" y="2488449"/>
            <a:ext cx="553352" cy="50065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B88377F0-66D9-5B79-8A28-398802757EA3}"/>
              </a:ext>
            </a:extLst>
          </p:cNvPr>
          <p:cNvGrpSpPr/>
          <p:nvPr/>
        </p:nvGrpSpPr>
        <p:grpSpPr>
          <a:xfrm>
            <a:off x="2762654" y="4314305"/>
            <a:ext cx="822960" cy="822960"/>
            <a:chOff x="3067458" y="4452853"/>
            <a:chExt cx="822960" cy="82296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893F2E2-019C-DB47-8E03-B761CF91B767}"/>
                </a:ext>
              </a:extLst>
            </p:cNvPr>
            <p:cNvSpPr txBox="1"/>
            <p:nvPr/>
          </p:nvSpPr>
          <p:spPr>
            <a:xfrm>
              <a:off x="3067458" y="4452853"/>
              <a:ext cx="822960" cy="82296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F5587B9-BA7B-C24F-AD44-8408FBE5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53867" y="4645457"/>
              <a:ext cx="650141" cy="54748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DE862E3-C106-9A8F-91D9-B3729C72D556}"/>
              </a:ext>
            </a:extLst>
          </p:cNvPr>
          <p:cNvGrpSpPr/>
          <p:nvPr/>
        </p:nvGrpSpPr>
        <p:grpSpPr>
          <a:xfrm>
            <a:off x="3395951" y="2441998"/>
            <a:ext cx="822960" cy="822960"/>
            <a:chOff x="3617628" y="2691383"/>
            <a:chExt cx="822960" cy="822960"/>
          </a:xfrm>
        </p:grpSpPr>
        <p:sp>
          <p:nvSpPr>
            <p:cNvPr id="13" name="文本框 19">
              <a:extLst>
                <a:ext uri="{FF2B5EF4-FFF2-40B4-BE49-F238E27FC236}">
                  <a16:creationId xmlns:a16="http://schemas.microsoft.com/office/drawing/2014/main" id="{BF548CE7-E6C3-714B-8E20-A13ADF8BDC58}"/>
                </a:ext>
              </a:extLst>
            </p:cNvPr>
            <p:cNvSpPr txBox="1"/>
            <p:nvPr/>
          </p:nvSpPr>
          <p:spPr>
            <a:xfrm>
              <a:off x="3617628" y="2691383"/>
              <a:ext cx="822960" cy="82296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FF9865B-D799-4448-8A08-6E782F71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81458" y="2845687"/>
              <a:ext cx="495300" cy="485775"/>
            </a:xfrm>
            <a:prstGeom prst="rect">
              <a:avLst/>
            </a:prstGeom>
          </p:spPr>
        </p:pic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70C59D0C-BF04-0D40-AD99-60583196E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37981" y="3882978"/>
            <a:ext cx="628317" cy="61061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87844CC-CC1D-4F5C-DB50-041CD7A6F02D}"/>
              </a:ext>
            </a:extLst>
          </p:cNvPr>
          <p:cNvGrpSpPr/>
          <p:nvPr/>
        </p:nvGrpSpPr>
        <p:grpSpPr>
          <a:xfrm>
            <a:off x="6690495" y="4117500"/>
            <a:ext cx="822960" cy="822960"/>
            <a:chOff x="6482674" y="3798843"/>
            <a:chExt cx="822960" cy="822960"/>
          </a:xfrm>
        </p:grpSpPr>
        <p:sp>
          <p:nvSpPr>
            <p:cNvPr id="14" name="文本框 21">
              <a:extLst>
                <a:ext uri="{FF2B5EF4-FFF2-40B4-BE49-F238E27FC236}">
                  <a16:creationId xmlns:a16="http://schemas.microsoft.com/office/drawing/2014/main" id="{C22FC820-D610-9644-96B7-DFF565668C1E}"/>
                </a:ext>
              </a:extLst>
            </p:cNvPr>
            <p:cNvSpPr txBox="1"/>
            <p:nvPr/>
          </p:nvSpPr>
          <p:spPr>
            <a:xfrm>
              <a:off x="6482674" y="3798843"/>
              <a:ext cx="822960" cy="82296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D6CCBFC-1F07-0E4B-92C7-90DAC0D81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10744" y="4031520"/>
              <a:ext cx="566820" cy="407402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BC211059-BE18-EE43-84F2-708EEC2ECF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9095" y="5186444"/>
            <a:ext cx="546691" cy="55510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B2D75A0-1E91-254A-A531-993CA73F8758}"/>
              </a:ext>
            </a:extLst>
          </p:cNvPr>
          <p:cNvGrpSpPr/>
          <p:nvPr/>
        </p:nvGrpSpPr>
        <p:grpSpPr>
          <a:xfrm>
            <a:off x="6944591" y="1981808"/>
            <a:ext cx="822960" cy="822960"/>
            <a:chOff x="6379539" y="2574634"/>
            <a:chExt cx="822960" cy="822960"/>
          </a:xfrm>
        </p:grpSpPr>
        <p:sp>
          <p:nvSpPr>
            <p:cNvPr id="30" name="文本框 11">
              <a:extLst>
                <a:ext uri="{FF2B5EF4-FFF2-40B4-BE49-F238E27FC236}">
                  <a16:creationId xmlns:a16="http://schemas.microsoft.com/office/drawing/2014/main" id="{A104DBD9-BFDF-0F4F-909B-285F59312AAD}"/>
                </a:ext>
              </a:extLst>
            </p:cNvPr>
            <p:cNvSpPr txBox="1"/>
            <p:nvPr/>
          </p:nvSpPr>
          <p:spPr>
            <a:xfrm>
              <a:off x="6379539" y="2574634"/>
              <a:ext cx="822960" cy="82296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4" name="Graphic 33" descr="Shield Tick outline">
              <a:extLst>
                <a:ext uri="{FF2B5EF4-FFF2-40B4-BE49-F238E27FC236}">
                  <a16:creationId xmlns:a16="http://schemas.microsoft.com/office/drawing/2014/main" id="{FD317A08-D7EE-AB45-82E3-6930810FA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455421" y="2649423"/>
              <a:ext cx="663560" cy="663560"/>
            </a:xfrm>
            <a:prstGeom prst="rect">
              <a:avLst/>
            </a:pr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17DE4BD-C6AF-D940-ACCC-0E564CD8F3FC}"/>
              </a:ext>
            </a:extLst>
          </p:cNvPr>
          <p:cNvCxnSpPr/>
          <p:nvPr/>
        </p:nvCxnSpPr>
        <p:spPr bwMode="auto">
          <a:xfrm flipV="1">
            <a:off x="7349908" y="1439951"/>
            <a:ext cx="2345" cy="5264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39" name="文本框 18">
            <a:extLst>
              <a:ext uri="{FF2B5EF4-FFF2-40B4-BE49-F238E27FC236}">
                <a16:creationId xmlns:a16="http://schemas.microsoft.com/office/drawing/2014/main" id="{1C287159-6154-FD46-BE24-2232B53EBE1C}"/>
              </a:ext>
            </a:extLst>
          </p:cNvPr>
          <p:cNvSpPr txBox="1"/>
          <p:nvPr/>
        </p:nvSpPr>
        <p:spPr>
          <a:xfrm>
            <a:off x="5937163" y="926262"/>
            <a:ext cx="2837000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Native Security</a:t>
            </a:r>
            <a:b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</a:b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Cyber and physical layer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文本框 18">
            <a:extLst>
              <a:ext uri="{FF2B5EF4-FFF2-40B4-BE49-F238E27FC236}">
                <a16:creationId xmlns:a16="http://schemas.microsoft.com/office/drawing/2014/main" id="{67CEADA9-1754-63C6-6947-A00B16ED235F}"/>
              </a:ext>
            </a:extLst>
          </p:cNvPr>
          <p:cNvSpPr txBox="1"/>
          <p:nvPr/>
        </p:nvSpPr>
        <p:spPr>
          <a:xfrm>
            <a:off x="4244476" y="1960543"/>
            <a:ext cx="283700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accent1"/>
                </a:solidFill>
              </a:rPr>
              <a:t>Quantum </a:t>
            </a:r>
          </a:p>
          <a:p>
            <a:pPr algn="ctr">
              <a:defRPr/>
            </a:pPr>
            <a:r>
              <a:rPr lang="en-GB" sz="1400" dirty="0">
                <a:latin typeface="+mj-lt"/>
              </a:rPr>
              <a:t>network, </a:t>
            </a:r>
          </a:p>
          <a:p>
            <a:pPr algn="ctr">
              <a:defRPr/>
            </a:pPr>
            <a:r>
              <a:rPr lang="en-GB" sz="1400" dirty="0">
                <a:latin typeface="+mj-lt"/>
              </a:rPr>
              <a:t>computing,</a:t>
            </a:r>
          </a:p>
          <a:p>
            <a:pPr algn="ctr">
              <a:defRPr/>
            </a:pPr>
            <a:r>
              <a:rPr lang="en-GB" sz="1400" dirty="0">
                <a:latin typeface="+mj-lt"/>
              </a:rPr>
              <a:t>sensing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404735-3566-A341-5E01-668DE2B6A2D8}"/>
              </a:ext>
            </a:extLst>
          </p:cNvPr>
          <p:cNvGrpSpPr/>
          <p:nvPr/>
        </p:nvGrpSpPr>
        <p:grpSpPr>
          <a:xfrm>
            <a:off x="5231467" y="3482629"/>
            <a:ext cx="822960" cy="822960"/>
            <a:chOff x="5383869" y="2956151"/>
            <a:chExt cx="822960" cy="822960"/>
          </a:xfrm>
        </p:grpSpPr>
        <p:sp>
          <p:nvSpPr>
            <p:cNvPr id="35" name="文本框 21">
              <a:extLst>
                <a:ext uri="{FF2B5EF4-FFF2-40B4-BE49-F238E27FC236}">
                  <a16:creationId xmlns:a16="http://schemas.microsoft.com/office/drawing/2014/main" id="{BDB39579-AF25-45BF-D885-6F253A1CAFEB}"/>
                </a:ext>
              </a:extLst>
            </p:cNvPr>
            <p:cNvSpPr txBox="1"/>
            <p:nvPr/>
          </p:nvSpPr>
          <p:spPr>
            <a:xfrm>
              <a:off x="5383869" y="2956151"/>
              <a:ext cx="822960" cy="82296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Graphic 31" descr="Binary outline">
              <a:extLst>
                <a:ext uri="{FF2B5EF4-FFF2-40B4-BE49-F238E27FC236}">
                  <a16:creationId xmlns:a16="http://schemas.microsoft.com/office/drawing/2014/main" id="{D6B229C5-CF31-442A-3032-D6B2847FB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486447" y="3066891"/>
              <a:ext cx="617804" cy="617804"/>
            </a:xfrm>
            <a:prstGeom prst="rect">
              <a:avLst/>
            </a:prstGeom>
          </p:spPr>
        </p:pic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A1C1F3B-2AB3-0A5A-33A0-3E354CC3D1D3}"/>
              </a:ext>
            </a:extLst>
          </p:cNvPr>
          <p:cNvCxnSpPr/>
          <p:nvPr/>
        </p:nvCxnSpPr>
        <p:spPr bwMode="auto">
          <a:xfrm flipV="1">
            <a:off x="5658721" y="2958851"/>
            <a:ext cx="2345" cy="5264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F97C51A-D2CA-34C7-49A6-38C915D8A5AE}"/>
              </a:ext>
            </a:extLst>
          </p:cNvPr>
          <p:cNvGrpSpPr/>
          <p:nvPr/>
        </p:nvGrpSpPr>
        <p:grpSpPr>
          <a:xfrm>
            <a:off x="8233770" y="4210424"/>
            <a:ext cx="822960" cy="822960"/>
            <a:chOff x="8194902" y="3298403"/>
            <a:chExt cx="822960" cy="822960"/>
          </a:xfrm>
        </p:grpSpPr>
        <p:sp>
          <p:nvSpPr>
            <p:cNvPr id="44" name="文本框 31">
              <a:extLst>
                <a:ext uri="{FF2B5EF4-FFF2-40B4-BE49-F238E27FC236}">
                  <a16:creationId xmlns:a16="http://schemas.microsoft.com/office/drawing/2014/main" id="{2BF8BFFE-3981-CBEE-4964-61EDF7EF7B42}"/>
                </a:ext>
              </a:extLst>
            </p:cNvPr>
            <p:cNvSpPr txBox="1"/>
            <p:nvPr/>
          </p:nvSpPr>
          <p:spPr>
            <a:xfrm>
              <a:off x="8194902" y="3298403"/>
              <a:ext cx="822960" cy="822960"/>
            </a:xfrm>
            <a:prstGeom prst="ellipse">
              <a:avLst/>
            </a:prstGeom>
            <a:solidFill>
              <a:schemeClr val="accent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5" name="Graphic 44" descr="Cell Tower outline">
              <a:extLst>
                <a:ext uri="{FF2B5EF4-FFF2-40B4-BE49-F238E27FC236}">
                  <a16:creationId xmlns:a16="http://schemas.microsoft.com/office/drawing/2014/main" id="{683BC244-C457-B0D8-E738-898ACDFA2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92121" y="3395622"/>
              <a:ext cx="628521" cy="628521"/>
            </a:xfrm>
            <a:prstGeom prst="rect">
              <a:avLst/>
            </a:prstGeom>
          </p:spPr>
        </p:pic>
      </p:grpSp>
      <p:sp>
        <p:nvSpPr>
          <p:cNvPr id="47" name="文本框 18">
            <a:extLst>
              <a:ext uri="{FF2B5EF4-FFF2-40B4-BE49-F238E27FC236}">
                <a16:creationId xmlns:a16="http://schemas.microsoft.com/office/drawing/2014/main" id="{392502A8-8DE3-EF8E-8187-54510AD38424}"/>
              </a:ext>
            </a:extLst>
          </p:cNvPr>
          <p:cNvSpPr txBox="1"/>
          <p:nvPr/>
        </p:nvSpPr>
        <p:spPr>
          <a:xfrm>
            <a:off x="7226749" y="2870455"/>
            <a:ext cx="2837000" cy="80021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Spectrum</a:t>
            </a:r>
            <a:b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</a:br>
            <a:r>
              <a:rPr lang="en-GB" sz="1400" dirty="0"/>
              <a:t>THz, sub-THz and optical (infrared and visible light)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34261A-3935-E1D0-1B22-2F7008CDB51E}"/>
              </a:ext>
            </a:extLst>
          </p:cNvPr>
          <p:cNvCxnSpPr/>
          <p:nvPr/>
        </p:nvCxnSpPr>
        <p:spPr bwMode="auto">
          <a:xfrm flipV="1">
            <a:off x="8649051" y="3679021"/>
            <a:ext cx="2345" cy="5264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807852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51C664-45DB-44DD-B892-A3046D2E04EA}"/>
              </a:ext>
            </a:extLst>
          </p:cNvPr>
          <p:cNvSpPr>
            <a:spLocks noGrp="1"/>
          </p:cNvSpPr>
          <p:nvPr/>
        </p:nvSpPr>
        <p:spPr>
          <a:xfrm>
            <a:off x="0" y="270680"/>
            <a:ext cx="12191999" cy="7845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algn="ctr" defTabSz="685783"/>
            <a:r>
              <a:rPr lang="en-GB" sz="3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holistic approach to build resilience in the global economy and society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79251D-8C0B-42A6-B750-AD930BDB5269}"/>
              </a:ext>
            </a:extLst>
          </p:cNvPr>
          <p:cNvSpPr>
            <a:spLocks noGrp="1"/>
          </p:cNvSpPr>
          <p:nvPr/>
        </p:nvSpPr>
        <p:spPr>
          <a:xfrm>
            <a:off x="1870609" y="2187435"/>
            <a:ext cx="8402400" cy="385127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SzPct val="85000"/>
              <a:buFont typeface="Wingdings" panose="05000000000000000000" pitchFamily="2" charset="2"/>
              <a:buChar char="§"/>
              <a:defRPr sz="157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SzPct val="85000"/>
              <a:buFont typeface="Wingdings" panose="05000000000000000000" pitchFamily="2" charset="2"/>
              <a:buChar char="Ø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Courier New" panose="02070309020205020404" pitchFamily="49" charset="0"/>
              <a:buChar char="o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 defTabSz="685783">
              <a:spcBef>
                <a:spcPts val="751"/>
              </a:spcBef>
            </a:pPr>
            <a:endParaRPr lang="en-GB" sz="210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F0ED7-C5ED-4E3C-A4AC-DA67FDFFA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" r="1164"/>
          <a:stretch/>
        </p:blipFill>
        <p:spPr>
          <a:xfrm>
            <a:off x="1524000" y="1320238"/>
            <a:ext cx="9144000" cy="50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16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870BD-9E5D-A041-C994-EDE3C8D4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1225"/>
            <a:ext cx="12192000" cy="763600"/>
          </a:xfrm>
        </p:spPr>
        <p:txBody>
          <a:bodyPr/>
          <a:lstStyle/>
          <a:p>
            <a:r>
              <a:rPr lang="en-US" b="1" dirty="0">
                <a:latin typeface="+mj-lt"/>
              </a:rPr>
              <a:t>From KPIs to KVIs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A21581-36A8-EB55-15E8-77FA9FB57120}"/>
              </a:ext>
            </a:extLst>
          </p:cNvPr>
          <p:cNvGrpSpPr/>
          <p:nvPr/>
        </p:nvGrpSpPr>
        <p:grpSpPr>
          <a:xfrm>
            <a:off x="1176103" y="1300841"/>
            <a:ext cx="4155909" cy="4201178"/>
            <a:chOff x="1923647" y="2208174"/>
            <a:chExt cx="2940368" cy="3038158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3D3EE857-A745-FEFF-37A6-FEF85698E7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38206" y="3234969"/>
              <a:ext cx="1113473" cy="979012"/>
            </a:xfrm>
            <a:prstGeom prst="hexagon">
              <a:avLst/>
            </a:prstGeom>
            <a:solidFill>
              <a:srgbClr val="2F5597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KPIs</a:t>
              </a:r>
            </a:p>
          </p:txBody>
        </p: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E55A69D5-F102-E298-F780-CFD02181E8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38206" y="4267321"/>
              <a:ext cx="1113473" cy="979011"/>
            </a:xfrm>
            <a:prstGeom prst="hexagon">
              <a:avLst/>
            </a:prstGeom>
            <a:solidFill>
              <a:srgbClr val="8FAADC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600" b="1" dirty="0">
                  <a:latin typeface="+mj-lt"/>
                </a:rPr>
                <a:t>#No of d</a:t>
              </a:r>
              <a:r>
                <a:rPr kumimoji="0" lang="en-US" altLang="en-US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evices</a:t>
              </a: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607458DC-0AAA-7B8B-858F-57883A6D55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38206" y="2208174"/>
              <a:ext cx="1113473" cy="979012"/>
            </a:xfrm>
            <a:prstGeom prst="hexagon">
              <a:avLst/>
            </a:prstGeom>
            <a:solidFill>
              <a:srgbClr val="8FAADC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Data rates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600" b="1" dirty="0">
                  <a:latin typeface="+mj-lt"/>
                </a:rPr>
                <a:t>&amp;</a:t>
              </a:r>
            </a:p>
            <a:p>
              <a:pPr algn="ctr">
                <a:defRPr/>
              </a:pPr>
              <a:r>
                <a:rPr lang="en-US" altLang="en-US" sz="1600" b="1" dirty="0">
                  <a:latin typeface="+mj-lt"/>
                </a:rPr>
                <a:t>traffic capacity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2594B8A-4DB2-B7B3-D627-CFB1B1ABDD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49431" y="2721572"/>
              <a:ext cx="1114584" cy="979011"/>
            </a:xfrm>
            <a:prstGeom prst="hexagon">
              <a:avLst/>
            </a:prstGeom>
            <a:solidFill>
              <a:srgbClr val="8FAADC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Energy</a:t>
              </a:r>
              <a:b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</a:b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charset="0"/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192942E8-1DED-754C-364F-0A8F1130C8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49431" y="3745033"/>
              <a:ext cx="1114584" cy="979012"/>
            </a:xfrm>
            <a:prstGeom prst="hexagon">
              <a:avLst/>
            </a:prstGeom>
            <a:solidFill>
              <a:srgbClr val="8FAADC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600" b="1" dirty="0">
                  <a:latin typeface="+mj-lt"/>
                </a:rPr>
                <a:t>C</a:t>
              </a: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overage</a:t>
              </a: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4CA3C9C-7FE3-E937-A1ED-A17DB06FE6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23647" y="2721572"/>
              <a:ext cx="1113473" cy="979012"/>
            </a:xfrm>
            <a:prstGeom prst="hexagon">
              <a:avLst/>
            </a:prstGeom>
            <a:solidFill>
              <a:srgbClr val="8FAADC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Low Latency</a:t>
              </a: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B720BB3-790C-34A0-3AD6-9826C6E2D6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23647" y="3745033"/>
              <a:ext cx="1113473" cy="979011"/>
            </a:xfrm>
            <a:prstGeom prst="hexagon">
              <a:avLst/>
            </a:prstGeom>
            <a:solidFill>
              <a:srgbClr val="8FAADC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Location accuracy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2C8567-EC63-1A89-9032-2FBB22490F78}"/>
              </a:ext>
            </a:extLst>
          </p:cNvPr>
          <p:cNvGrpSpPr/>
          <p:nvPr/>
        </p:nvGrpSpPr>
        <p:grpSpPr>
          <a:xfrm>
            <a:off x="6568111" y="1300841"/>
            <a:ext cx="4114640" cy="4154410"/>
            <a:chOff x="6523643" y="1787361"/>
            <a:chExt cx="2929815" cy="3030136"/>
          </a:xfrm>
        </p:grpSpPr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8040FC2-4471-6299-8182-33FD27A0D3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27648" y="2814156"/>
              <a:ext cx="1113473" cy="979012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b="1" kern="1200" dirty="0">
                  <a:solidFill>
                    <a:schemeClr val="bg1"/>
                  </a:solidFill>
                  <a:latin typeface="+mj-lt"/>
                  <a:ea typeface="+mn-ea"/>
                </a:rPr>
                <a:t>KVIs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70C22BC-2AA5-E79A-97D4-FEC77CABD9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27648" y="3838486"/>
              <a:ext cx="1113473" cy="979011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lvl="0" indent="0" algn="ctr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en-US" sz="1600" b="1" kern="1200" spc="0" dirty="0">
                  <a:latin typeface="+mj-lt"/>
                  <a:sym typeface="Wingdings" panose="05000000000000000000" pitchFamily="2" charset="2"/>
                </a:rPr>
                <a:t>Security and privacy</a:t>
              </a:r>
              <a:endParaRPr lang="en-US" altLang="en-US" sz="1600" b="1" kern="1200" spc="0" dirty="0">
                <a:latin typeface="+mj-lt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231432BB-1B3A-0A67-1FAA-C330F05282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27648" y="1787361"/>
              <a:ext cx="1113473" cy="979012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lvl="0" algn="ctr">
                <a:defRPr/>
              </a:pPr>
              <a:r>
                <a:rPr lang="en-US" altLang="en-US" sz="1600" b="1" dirty="0">
                  <a:latin typeface="+mj-lt"/>
                </a:rPr>
                <a:t>Service availability</a:t>
              </a: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DC985A3-9259-318D-3369-BAC84312A7A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38873" y="2300759"/>
              <a:ext cx="1114585" cy="979011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Sustainability</a:t>
              </a: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3D52664-A54D-E7CF-AA98-644D8B048C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38873" y="3324220"/>
              <a:ext cx="1114585" cy="979012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lvl="0" algn="ctr" rtl="0">
                <a:defRPr/>
              </a:pPr>
              <a:r>
                <a:rPr lang="en-US" altLang="en-US" sz="1600" b="1" kern="1200" dirty="0">
                  <a:latin typeface="+mj-lt"/>
                </a:rPr>
                <a:t>Trusted</a:t>
              </a: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23B9668-BA93-A948-83C3-C83F0D290E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23643" y="2304846"/>
              <a:ext cx="1113473" cy="979012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lvl="0" algn="ctr">
                <a:defRPr/>
              </a:pPr>
              <a:r>
                <a:rPr lang="en-US" altLang="en-US" sz="1600" b="1" dirty="0">
                  <a:latin typeface="+mj-lt"/>
                </a:rPr>
                <a:t>Service adaptability</a:t>
              </a: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E754B6D1-483D-D954-9AB0-AF536B052A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28531" y="3330332"/>
              <a:ext cx="1113473" cy="979012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lvl="0" indent="0" algn="ctr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600" b="1" kern="1200" spc="0" dirty="0">
                  <a:latin typeface="+mj-lt"/>
                </a:rPr>
                <a:t>Inclusion and equity</a:t>
              </a:r>
              <a:endPara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26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33F93F-80B8-8E40-88E3-41B8C1EBC65A}"/>
              </a:ext>
            </a:extLst>
          </p:cNvPr>
          <p:cNvSpPr txBox="1">
            <a:spLocks/>
          </p:cNvSpPr>
          <p:nvPr/>
        </p:nvSpPr>
        <p:spPr>
          <a:xfrm>
            <a:off x="494400" y="1306615"/>
            <a:ext cx="6717378" cy="38711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1EED45-B04F-8F42-A5E2-27429B04B28F}"/>
              </a:ext>
            </a:extLst>
          </p:cNvPr>
          <p:cNvSpPr txBox="1">
            <a:spLocks/>
          </p:cNvSpPr>
          <p:nvPr/>
        </p:nvSpPr>
        <p:spPr>
          <a:xfrm>
            <a:off x="0" y="211478"/>
            <a:ext cx="10614454" cy="78909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Bristol Digital Futures Institute: Taking the Challenge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45437-1646-DD4E-B81C-4E47E3739497}"/>
              </a:ext>
            </a:extLst>
          </p:cNvPr>
          <p:cNvSpPr txBox="1"/>
          <p:nvPr/>
        </p:nvSpPr>
        <p:spPr>
          <a:xfrm>
            <a:off x="173157" y="1314469"/>
            <a:ext cx="624019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+mj-lt"/>
              </a:rPr>
              <a:t>We need to create new knowledge and understanding of how technologies and societies shape network innovation together</a:t>
            </a:r>
          </a:p>
          <a:p>
            <a:endParaRPr lang="en-GB" sz="2400" dirty="0">
              <a:latin typeface="+mj-lt"/>
            </a:endParaRPr>
          </a:p>
          <a:p>
            <a:r>
              <a:rPr lang="en-GB" sz="2400" dirty="0">
                <a:latin typeface="+mj-lt"/>
              </a:rPr>
              <a:t>We need to establish sociotechnical methodologies for creating and evaluating new  network technologies against values that consider inclusiveness  and sustainability. </a:t>
            </a:r>
          </a:p>
          <a:p>
            <a:r>
              <a:rPr lang="en-GB" sz="2400" dirty="0">
                <a:latin typeface="+mj-lt"/>
              </a:rPr>
              <a:t> </a:t>
            </a:r>
          </a:p>
          <a:p>
            <a:r>
              <a:rPr lang="en-GB" sz="2400" dirty="0">
                <a:latin typeface="+mj-lt"/>
              </a:rPr>
              <a:t>This demands new ways of working: across disciplines, with partners from all sectors, collaborating in facilities and spaces designed to support this ecosystem</a:t>
            </a:r>
          </a:p>
        </p:txBody>
      </p:sp>
      <p:pic>
        <p:nvPicPr>
          <p:cNvPr id="13" name="Picture Placeholder 12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F9423423-4886-4548-B29A-A484932382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r="27814" b="3547"/>
          <a:stretch/>
        </p:blipFill>
        <p:spPr>
          <a:xfrm>
            <a:off x="6159501" y="1095398"/>
            <a:ext cx="5848350" cy="5476851"/>
          </a:xfrm>
        </p:spPr>
      </p:pic>
    </p:spTree>
    <p:extLst>
      <p:ext uri="{BB962C8B-B14F-4D97-AF65-F5344CB8AC3E}">
        <p14:creationId xmlns:p14="http://schemas.microsoft.com/office/powerpoint/2010/main" val="397006777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33F93F-80B8-8E40-88E3-41B8C1EBC65A}"/>
              </a:ext>
            </a:extLst>
          </p:cNvPr>
          <p:cNvSpPr txBox="1">
            <a:spLocks/>
          </p:cNvSpPr>
          <p:nvPr/>
        </p:nvSpPr>
        <p:spPr>
          <a:xfrm>
            <a:off x="494400" y="1306615"/>
            <a:ext cx="6717378" cy="38711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1EED45-B04F-8F42-A5E2-27429B04B28F}"/>
              </a:ext>
            </a:extLst>
          </p:cNvPr>
          <p:cNvSpPr txBox="1">
            <a:spLocks/>
          </p:cNvSpPr>
          <p:nvPr/>
        </p:nvSpPr>
        <p:spPr>
          <a:xfrm>
            <a:off x="173157" y="211478"/>
            <a:ext cx="10614454" cy="88392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prstClr val="black"/>
                </a:solidFill>
              </a:rPr>
              <a:t>BDFI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: Our New Research Facilities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0A584-C83E-40A4-83E4-652E84AEFDED}"/>
              </a:ext>
            </a:extLst>
          </p:cNvPr>
          <p:cNvSpPr txBox="1"/>
          <p:nvPr/>
        </p:nvSpPr>
        <p:spPr>
          <a:xfrm>
            <a:off x="258985" y="983734"/>
            <a:ext cx="3696578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Specialist Facilities: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Reality Emulator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Neutral Lab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Instrumented Auditorium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Digital Health Node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Cyber Suite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Net-zero platform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FAEB36-0664-4F53-AB23-F9AF0E88A8C0}"/>
              </a:ext>
            </a:extLst>
          </p:cNvPr>
          <p:cNvSpPr txBox="1"/>
          <p:nvPr/>
        </p:nvSpPr>
        <p:spPr>
          <a:xfrm>
            <a:off x="258985" y="4404712"/>
            <a:ext cx="630021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Timeline to fully integrated facilities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Phase 1 - Retort House opening June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latin typeface="+mj-lt"/>
                <a:cs typeface="Calibri" panose="020F0502020204030204" pitchFamily="34" charset="0"/>
              </a:rPr>
              <a:t>Phase 2 - Coal Shed opening April 2023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Phase 3 - CM 1 opening Q4 2025</a:t>
            </a:r>
          </a:p>
        </p:txBody>
      </p:sp>
      <p:pic>
        <p:nvPicPr>
          <p:cNvPr id="19" name="Picture Placeholder 18" descr="Diagram&#10;&#10;Description automatically generated">
            <a:extLst>
              <a:ext uri="{FF2B5EF4-FFF2-40B4-BE49-F238E27FC236}">
                <a16:creationId xmlns:a16="http://schemas.microsoft.com/office/drawing/2014/main" id="{82D1B823-ED99-4E60-9D00-E1EFF7798B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" r="17044" b="2299"/>
          <a:stretch/>
        </p:blipFill>
        <p:spPr>
          <a:xfrm>
            <a:off x="6143625" y="983734"/>
            <a:ext cx="5827490" cy="5598041"/>
          </a:xfrm>
        </p:spPr>
      </p:pic>
    </p:spTree>
    <p:extLst>
      <p:ext uri="{BB962C8B-B14F-4D97-AF65-F5344CB8AC3E}">
        <p14:creationId xmlns:p14="http://schemas.microsoft.com/office/powerpoint/2010/main" val="254233368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ADDC27-7C57-403E-B839-EE62EC97714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9648" y="1230279"/>
            <a:ext cx="11054316" cy="50967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/>
              </a:rPr>
              <a:t>Smart Internet Lab: Holistic approach to end-to-end networks</a:t>
            </a:r>
          </a:p>
          <a:p>
            <a:pPr marL="971550" lvl="1" indent="-285750"/>
            <a:r>
              <a:rPr lang="en-GB" dirty="0">
                <a:latin typeface="+mj-lt"/>
                <a:cs typeface="Arial"/>
              </a:rPr>
              <a:t>200+ academics and researchers at University of Bristol</a:t>
            </a:r>
          </a:p>
          <a:p>
            <a:pPr marL="971550" lvl="1" indent="-285750"/>
            <a:r>
              <a:rPr lang="en-GB" dirty="0">
                <a:latin typeface="+mj-lt"/>
                <a:cs typeface="Arial"/>
              </a:rPr>
              <a:t>Combined expertise across optical, wireless, IoT and cloud technologies</a:t>
            </a:r>
          </a:p>
          <a:p>
            <a:pPr marL="971550" lvl="1" indent="-285750"/>
            <a:r>
              <a:rPr lang="en-GB" dirty="0">
                <a:latin typeface="+mj-lt"/>
                <a:cs typeface="Arial"/>
              </a:rPr>
              <a:t>Enabling technologies, systems and networks, services and applications</a:t>
            </a:r>
          </a:p>
          <a:p>
            <a:pPr marL="971550" lvl="1" indent="-285750"/>
            <a:r>
              <a:rPr lang="en-GB" dirty="0">
                <a:latin typeface="+mj-lt"/>
                <a:cs typeface="Arial"/>
              </a:rPr>
              <a:t>Extensive expertise on hardware, software and co-design</a:t>
            </a:r>
          </a:p>
          <a:p>
            <a:pPr marL="971550" lvl="1" indent="-285750"/>
            <a:r>
              <a:rPr lang="en-GB" dirty="0">
                <a:latin typeface="+mj-lt"/>
                <a:cs typeface="Arial"/>
              </a:rPr>
              <a:t>Real world deployments and large-scale experimentation</a:t>
            </a:r>
          </a:p>
          <a:p>
            <a:pPr marL="285750" indent="-285750"/>
            <a:endParaRPr lang="en-GB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Arial"/>
              </a:rPr>
              <a:t>The Bristol Digital Futures Institute (BDFI)</a:t>
            </a:r>
          </a:p>
          <a:p>
            <a:pPr marL="971550" lvl="1" indent="-285750"/>
            <a:r>
              <a:rPr lang="en-GB" dirty="0">
                <a:latin typeface="+mj-lt"/>
                <a:cs typeface="Arial"/>
              </a:rPr>
              <a:t>Developing in-depth understanding of sociotechnical methodologies to drive the creation of digital technologies for inclusive, prosperous and sustainable societies.</a:t>
            </a:r>
          </a:p>
          <a:p>
            <a:pPr marL="971550" lvl="1" indent="-285750"/>
            <a:r>
              <a:rPr lang="en-GB" dirty="0">
                <a:latin typeface="+mj-lt"/>
                <a:cs typeface="Arial"/>
              </a:rPr>
              <a:t>Established in September 2019 and draws expertise across all the University’s Faculties</a:t>
            </a:r>
          </a:p>
          <a:p>
            <a:pPr marL="971550" lvl="1" indent="-285750"/>
            <a:r>
              <a:rPr lang="en-GB" dirty="0">
                <a:latin typeface="+mj-lt"/>
                <a:cs typeface="Arial"/>
              </a:rPr>
              <a:t>Working with 27 partners from industry, government and civil society</a:t>
            </a:r>
          </a:p>
          <a:p>
            <a:pPr marL="971550" lvl="1" indent="-285750"/>
            <a:r>
              <a:rPr lang="en-GB" dirty="0">
                <a:latin typeface="+mj-lt"/>
                <a:cs typeface="Arial"/>
              </a:rPr>
              <a:t>Supported by £100m RPIF PPP co-investment and £16m from philanthropy</a:t>
            </a:r>
            <a:endParaRPr lang="en-GB" sz="2000" dirty="0">
              <a:latin typeface="+mj-lt"/>
              <a:cs typeface="Arial"/>
            </a:endParaRPr>
          </a:p>
          <a:p>
            <a:pPr marL="379730" indent="-456565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61599D-BB70-48BA-8D10-94641745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3959"/>
            <a:ext cx="12192000" cy="678873"/>
          </a:xfrm>
        </p:spPr>
        <p:txBody>
          <a:bodyPr/>
          <a:lstStyle/>
          <a:p>
            <a:r>
              <a:rPr lang="en-GB" b="1" dirty="0">
                <a:latin typeface="+mj-lt"/>
              </a:rPr>
              <a:t>Future Networks Research @ University of Bristol</a:t>
            </a:r>
          </a:p>
        </p:txBody>
      </p:sp>
    </p:spTree>
    <p:extLst>
      <p:ext uri="{BB962C8B-B14F-4D97-AF65-F5344CB8AC3E}">
        <p14:creationId xmlns:p14="http://schemas.microsoft.com/office/powerpoint/2010/main" val="3303690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67FA79F-02AF-482B-8B74-353C59CF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6" y="253260"/>
            <a:ext cx="12172254" cy="779833"/>
          </a:xfrm>
        </p:spPr>
        <p:txBody>
          <a:bodyPr/>
          <a:lstStyle/>
          <a:p>
            <a:r>
              <a:rPr lang="en-US" sz="3200" b="1" dirty="0">
                <a:latin typeface="+mj-lt"/>
              </a:rPr>
              <a:t>Reality Emulator: An Advanced Digital Twin for Futures Network Research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4D4E1960-FE1C-1648-897C-4C373DBE51A9}"/>
              </a:ext>
            </a:extLst>
          </p:cNvPr>
          <p:cNvSpPr/>
          <p:nvPr/>
        </p:nvSpPr>
        <p:spPr>
          <a:xfrm>
            <a:off x="3529036" y="2466171"/>
            <a:ext cx="2804252" cy="2851417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u="sng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b="1" u="sng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Virtual Production: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Analysis/Scaling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AI/ML, training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Software-Hardware co-design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Security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Protocol Design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6G Emulation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Scenarios’ creation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3AD016-7ECF-2040-9374-0FBD2FA84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0174153" y="3235994"/>
            <a:ext cx="1768933" cy="111580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62CAFC5-72E2-C643-880F-FB201057252E}"/>
              </a:ext>
            </a:extLst>
          </p:cNvPr>
          <p:cNvGrpSpPr/>
          <p:nvPr/>
        </p:nvGrpSpPr>
        <p:grpSpPr>
          <a:xfrm>
            <a:off x="33099" y="3235994"/>
            <a:ext cx="2603347" cy="1104395"/>
            <a:chOff x="1259174" y="2138432"/>
            <a:chExt cx="6721226" cy="181469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AA4BF1-9601-0243-BC9F-4F49E200D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3635" y="2138433"/>
              <a:ext cx="3472123" cy="181468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E1ED913-751D-CA40-9BFB-2B875C5B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9174" y="2138432"/>
              <a:ext cx="1616847" cy="909476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5359028-3F22-564F-BA42-01B4D6FE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9174" y="3047909"/>
              <a:ext cx="1616847" cy="905213"/>
            </a:xfrm>
            <a:prstGeom prst="rect">
              <a:avLst/>
            </a:prstGeom>
          </p:spPr>
        </p:pic>
        <p:pic>
          <p:nvPicPr>
            <p:cNvPr id="29" name="Picture 2" descr="Importance of Smart Transport System in making a Smart City">
              <a:extLst>
                <a:ext uri="{FF2B5EF4-FFF2-40B4-BE49-F238E27FC236}">
                  <a16:creationId xmlns:a16="http://schemas.microsoft.com/office/drawing/2014/main" id="{731CCAC4-E82B-F645-A94E-88C2929B0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0813" y="2138432"/>
              <a:ext cx="1619587" cy="923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30F649A-7A94-4D42-82AE-81F77144D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63372" y="3038109"/>
              <a:ext cx="1616847" cy="915013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271CEFF-7C89-5348-865F-984F28BAF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7018" y="3235994"/>
            <a:ext cx="2714312" cy="111103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AAF4C55-5FC2-B245-B43D-A60FE1612BC8}"/>
              </a:ext>
            </a:extLst>
          </p:cNvPr>
          <p:cNvSpPr txBox="1"/>
          <p:nvPr/>
        </p:nvSpPr>
        <p:spPr>
          <a:xfrm>
            <a:off x="527051" y="2687145"/>
            <a:ext cx="1615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Physical Testbeds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D75DFB-F8AC-9C40-BC44-DCC8160C8093}"/>
              </a:ext>
            </a:extLst>
          </p:cNvPr>
          <p:cNvSpPr txBox="1"/>
          <p:nvPr/>
        </p:nvSpPr>
        <p:spPr>
          <a:xfrm>
            <a:off x="7835246" y="2687145"/>
            <a:ext cx="1297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Digital Model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E3D7F5-7BAF-BE4F-B135-9E63A2FE926C}"/>
              </a:ext>
            </a:extLst>
          </p:cNvPr>
          <p:cNvSpPr txBox="1"/>
          <p:nvPr/>
        </p:nvSpPr>
        <p:spPr>
          <a:xfrm>
            <a:off x="10009646" y="2564035"/>
            <a:ext cx="2097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Immersive Experiences</a:t>
            </a:r>
          </a:p>
          <a:p>
            <a:pPr algn="ctr"/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(Users)</a:t>
            </a:r>
          </a:p>
        </p:txBody>
      </p:sp>
      <p:sp>
        <p:nvSpPr>
          <p:cNvPr id="36" name="Striped Right Arrow 35">
            <a:extLst>
              <a:ext uri="{FF2B5EF4-FFF2-40B4-BE49-F238E27FC236}">
                <a16:creationId xmlns:a16="http://schemas.microsoft.com/office/drawing/2014/main" id="{28003DE7-FCD1-E14E-BFB7-C4F0C28C05B1}"/>
              </a:ext>
            </a:extLst>
          </p:cNvPr>
          <p:cNvSpPr/>
          <p:nvPr/>
        </p:nvSpPr>
        <p:spPr>
          <a:xfrm>
            <a:off x="2665770" y="3572229"/>
            <a:ext cx="1176194" cy="477129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Real Data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3539F1-F1F9-9749-A34B-06D350567BEA}"/>
              </a:ext>
            </a:extLst>
          </p:cNvPr>
          <p:cNvSpPr/>
          <p:nvPr/>
        </p:nvSpPr>
        <p:spPr>
          <a:xfrm>
            <a:off x="166217" y="4582433"/>
            <a:ext cx="28042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Laboratories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IoT Platforms</a:t>
            </a:r>
          </a:p>
          <a:p>
            <a:pPr lvl="0"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Fibre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Radio assets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Cloud and MEC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Packet cores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Open-Source SW Platforms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Open RAN and 6G hosting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66B375-CF85-F242-8201-56629ECEEF44}"/>
              </a:ext>
            </a:extLst>
          </p:cNvPr>
          <p:cNvSpPr/>
          <p:nvPr/>
        </p:nvSpPr>
        <p:spPr>
          <a:xfrm>
            <a:off x="3405782" y="5329280"/>
            <a:ext cx="3638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DC, Cloud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Platforms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Programmable Hardware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Optical Interconnect/Switching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Hosting Research Hardware: New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Fibre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Neuromorphic, Quantum…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0589F7-703C-354B-A477-C09D5858810B}"/>
              </a:ext>
            </a:extLst>
          </p:cNvPr>
          <p:cNvSpPr/>
          <p:nvPr/>
        </p:nvSpPr>
        <p:spPr>
          <a:xfrm>
            <a:off x="10149250" y="4489183"/>
            <a:ext cx="18187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Multi-user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Multi-purpose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Interactive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Multisensory</a:t>
            </a:r>
          </a:p>
          <a:p>
            <a:pPr lvl="1" algn="ctr"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7FFF8E-6F25-C149-8C2A-C5547B1A511C}"/>
              </a:ext>
            </a:extLst>
          </p:cNvPr>
          <p:cNvSpPr/>
          <p:nvPr/>
        </p:nvSpPr>
        <p:spPr>
          <a:xfrm>
            <a:off x="1309709" y="945052"/>
            <a:ext cx="9748910" cy="4444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Collaboratory: Applications, Tools, Solutions, Policies, Regulation</a:t>
            </a:r>
          </a:p>
        </p:txBody>
      </p:sp>
      <p:sp>
        <p:nvSpPr>
          <p:cNvPr id="54" name="Striped Right Arrow 53">
            <a:extLst>
              <a:ext uri="{FF2B5EF4-FFF2-40B4-BE49-F238E27FC236}">
                <a16:creationId xmlns:a16="http://schemas.microsoft.com/office/drawing/2014/main" id="{BE762A93-BEED-A846-A783-D2A88A6F908E}"/>
              </a:ext>
            </a:extLst>
          </p:cNvPr>
          <p:cNvSpPr/>
          <p:nvPr/>
        </p:nvSpPr>
        <p:spPr>
          <a:xfrm>
            <a:off x="5596128" y="3571887"/>
            <a:ext cx="2015804" cy="477813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Digital Model Creation</a:t>
            </a:r>
          </a:p>
        </p:txBody>
      </p:sp>
      <p:sp>
        <p:nvSpPr>
          <p:cNvPr id="55" name="Striped Right Arrow 54">
            <a:extLst>
              <a:ext uri="{FF2B5EF4-FFF2-40B4-BE49-F238E27FC236}">
                <a16:creationId xmlns:a16="http://schemas.microsoft.com/office/drawing/2014/main" id="{654B8267-3780-F149-9E16-CA0E5553E8C1}"/>
              </a:ext>
            </a:extLst>
          </p:cNvPr>
          <p:cNvSpPr/>
          <p:nvPr/>
        </p:nvSpPr>
        <p:spPr>
          <a:xfrm>
            <a:off x="9385850" y="3571887"/>
            <a:ext cx="978913" cy="477813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Services</a:t>
            </a:r>
          </a:p>
        </p:txBody>
      </p: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8B1AEFDA-B38B-F843-83D0-9FF7A7C4A011}"/>
              </a:ext>
            </a:extLst>
          </p:cNvPr>
          <p:cNvCxnSpPr>
            <a:cxnSpLocks/>
            <a:stCxn id="7" idx="3"/>
            <a:endCxn id="48" idx="0"/>
          </p:cNvCxnSpPr>
          <p:nvPr/>
        </p:nvCxnSpPr>
        <p:spPr>
          <a:xfrm rot="5400000" flipH="1" flipV="1">
            <a:off x="7962307" y="-467110"/>
            <a:ext cx="65168" cy="6127458"/>
          </a:xfrm>
          <a:prstGeom prst="bentConnector3">
            <a:avLst>
              <a:gd name="adj1" fmla="val 600958"/>
            </a:avLst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DAE48BC-E4FB-1340-B6CB-2DF3C90ABE18}"/>
              </a:ext>
            </a:extLst>
          </p:cNvPr>
          <p:cNvSpPr txBox="1"/>
          <p:nvPr/>
        </p:nvSpPr>
        <p:spPr>
          <a:xfrm>
            <a:off x="7196554" y="2242014"/>
            <a:ext cx="862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Iterative</a:t>
            </a:r>
          </a:p>
        </p:txBody>
      </p:sp>
      <p:cxnSp>
        <p:nvCxnSpPr>
          <p:cNvPr id="66" name="Elbow Connector 65">
            <a:extLst>
              <a:ext uri="{FF2B5EF4-FFF2-40B4-BE49-F238E27FC236}">
                <a16:creationId xmlns:a16="http://schemas.microsoft.com/office/drawing/2014/main" id="{5CF8ACE2-29B5-E147-A39B-16223C7FF657}"/>
              </a:ext>
            </a:extLst>
          </p:cNvPr>
          <p:cNvCxnSpPr>
            <a:cxnSpLocks/>
          </p:cNvCxnSpPr>
          <p:nvPr/>
        </p:nvCxnSpPr>
        <p:spPr>
          <a:xfrm rot="10800000">
            <a:off x="2297122" y="4340389"/>
            <a:ext cx="1366074" cy="389438"/>
          </a:xfrm>
          <a:prstGeom prst="bentConnector2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9D4B62CB-34EC-244C-B383-F5A0662771D8}"/>
              </a:ext>
            </a:extLst>
          </p:cNvPr>
          <p:cNvSpPr/>
          <p:nvPr/>
        </p:nvSpPr>
        <p:spPr>
          <a:xfrm>
            <a:off x="7611932" y="4515136"/>
            <a:ext cx="18187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Continuous evolution and optimization</a:t>
            </a:r>
          </a:p>
          <a:p>
            <a:pPr lvl="0"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(pre-trained ML models)</a:t>
            </a:r>
          </a:p>
          <a:p>
            <a:pPr lvl="1" algn="ctr">
              <a:buNone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022BEE0-DCB2-624A-95D2-C62120F45596}"/>
              </a:ext>
            </a:extLst>
          </p:cNvPr>
          <p:cNvSpPr txBox="1"/>
          <p:nvPr/>
        </p:nvSpPr>
        <p:spPr>
          <a:xfrm>
            <a:off x="2523125" y="4765646"/>
            <a:ext cx="862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Iterative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C02F3F-33A6-666E-8404-95209463E1D2}"/>
              </a:ext>
            </a:extLst>
          </p:cNvPr>
          <p:cNvSpPr/>
          <p:nvPr/>
        </p:nvSpPr>
        <p:spPr>
          <a:xfrm>
            <a:off x="1309709" y="1557674"/>
            <a:ext cx="9748910" cy="4444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Energy Substation, Renewable Energy Batteries, Energy Monitoring/Management</a:t>
            </a:r>
          </a:p>
        </p:txBody>
      </p:sp>
    </p:spTree>
    <p:extLst>
      <p:ext uri="{BB962C8B-B14F-4D97-AF65-F5344CB8AC3E}">
        <p14:creationId xmlns:p14="http://schemas.microsoft.com/office/powerpoint/2010/main" val="1647842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EE9EB-0081-48C7-A7C3-A77C65A25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6624"/>
            <a:ext cx="10800634" cy="883921"/>
          </a:xfrm>
        </p:spPr>
        <p:txBody>
          <a:bodyPr/>
          <a:lstStyle/>
          <a:p>
            <a:pPr>
              <a:defRPr/>
            </a:pPr>
            <a:r>
              <a:rPr lang="en-GB" sz="4000">
                <a:latin typeface="+mj-lt"/>
              </a:rPr>
              <a:t>Building the Foundations: Facilities Phase 1</a:t>
            </a:r>
            <a:endParaRPr lang="en-GB" sz="280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C1A936-483C-4E90-98B7-D43F7F8DF5CC}"/>
              </a:ext>
            </a:extLst>
          </p:cNvPr>
          <p:cNvSpPr txBox="1"/>
          <p:nvPr/>
        </p:nvSpPr>
        <p:spPr>
          <a:xfrm>
            <a:off x="451336" y="4788696"/>
            <a:ext cx="115311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latin typeface="+mj-lt"/>
                <a:cs typeface="Calibri" panose="020F0502020204030204" pitchFamily="34" charset="0"/>
              </a:rPr>
              <a:t>Labs		     	       	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Data Centre 		          Immersive Facility</a:t>
            </a:r>
            <a:r>
              <a:rPr lang="en-GB" sz="2800" dirty="0">
                <a:latin typeface="+mj-lt"/>
                <a:cs typeface="Calibri" panose="020F0502020204030204" pitchFamily="34" charset="0"/>
              </a:rPr>
              <a:t>	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2FB707-4E81-47B3-8CE3-3B1CAD351073}"/>
              </a:ext>
            </a:extLst>
          </p:cNvPr>
          <p:cNvGrpSpPr/>
          <p:nvPr/>
        </p:nvGrpSpPr>
        <p:grpSpPr>
          <a:xfrm>
            <a:off x="451336" y="5274018"/>
            <a:ext cx="11289328" cy="997007"/>
            <a:chOff x="451335" y="5121618"/>
            <a:chExt cx="11435865" cy="997007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E853D6D3-2EB3-4CA7-85D6-ACB906BCF18C}"/>
                </a:ext>
              </a:extLst>
            </p:cNvPr>
            <p:cNvSpPr/>
            <p:nvPr/>
          </p:nvSpPr>
          <p:spPr>
            <a:xfrm>
              <a:off x="451335" y="5121618"/>
              <a:ext cx="11435865" cy="997007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022F1-6DBC-4B84-B7DA-FB952758832C}"/>
                </a:ext>
              </a:extLst>
            </p:cNvPr>
            <p:cNvSpPr txBox="1"/>
            <p:nvPr/>
          </p:nvSpPr>
          <p:spPr>
            <a:xfrm>
              <a:off x="498959" y="5358512"/>
              <a:ext cx="625259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Phase 1 opening end of June 2022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9799660-06C7-4279-9270-36F51669B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" r="6367"/>
          <a:stretch/>
        </p:blipFill>
        <p:spPr>
          <a:xfrm>
            <a:off x="498960" y="900544"/>
            <a:ext cx="3196798" cy="37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D2B516-B974-4DCB-B8D6-78CDC9311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37"/>
          <a:stretch/>
        </p:blipFill>
        <p:spPr>
          <a:xfrm>
            <a:off x="8474080" y="900544"/>
            <a:ext cx="3218960" cy="37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EDA82-2EA3-44B1-84A4-60B4EDA0E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342" y="900544"/>
            <a:ext cx="449715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92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90E2-A9F8-6FFC-C3A7-E9DF6262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716"/>
            <a:ext cx="12192000" cy="687811"/>
          </a:xfrm>
        </p:spPr>
        <p:txBody>
          <a:bodyPr/>
          <a:lstStyle/>
          <a:p>
            <a:r>
              <a:rPr lang="en-GB" b="1" dirty="0">
                <a:latin typeface="+mj-lt"/>
              </a:rPr>
              <a:t>Multiple use-cases 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7B610-6990-2345-4262-014B35590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22" y="1407483"/>
            <a:ext cx="10078156" cy="5021392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latin typeface="+mj-lt"/>
              </a:rPr>
              <a:t>Multisensory XR experiences</a:t>
            </a:r>
          </a:p>
          <a:p>
            <a:pPr lvl="0"/>
            <a:r>
              <a:rPr lang="en-GB" dirty="0">
                <a:latin typeface="+mj-lt"/>
              </a:rPr>
              <a:t>Industry 5.0 </a:t>
            </a:r>
          </a:p>
          <a:p>
            <a:pPr lvl="0"/>
            <a:r>
              <a:rPr lang="en-GB" dirty="0">
                <a:latin typeface="+mj-lt"/>
              </a:rPr>
              <a:t>Defence</a:t>
            </a:r>
          </a:p>
          <a:p>
            <a:pPr lvl="0"/>
            <a:r>
              <a:rPr lang="en-GB" dirty="0">
                <a:latin typeface="+mj-lt"/>
              </a:rPr>
              <a:t>City planning</a:t>
            </a:r>
          </a:p>
          <a:p>
            <a:pPr lvl="0"/>
            <a:r>
              <a:rPr lang="en-GB" dirty="0">
                <a:latin typeface="+mj-lt"/>
              </a:rPr>
              <a:t>Our rail station (Temple Meads)</a:t>
            </a:r>
          </a:p>
          <a:p>
            <a:r>
              <a:rPr lang="en-GB" dirty="0">
                <a:latin typeface="+mj-lt"/>
              </a:rPr>
              <a:t>Media, gaming , collaborative creative arts</a:t>
            </a:r>
          </a:p>
          <a:p>
            <a:pPr lvl="0"/>
            <a:r>
              <a:rPr lang="en-GB" dirty="0">
                <a:latin typeface="+mj-lt"/>
              </a:rPr>
              <a:t>Education and training </a:t>
            </a:r>
          </a:p>
          <a:p>
            <a:pPr lvl="0"/>
            <a:r>
              <a:rPr lang="en-GB" dirty="0">
                <a:latin typeface="+mj-lt"/>
              </a:rPr>
              <a:t>The future of health</a:t>
            </a:r>
          </a:p>
          <a:p>
            <a:pPr lvl="0"/>
            <a:r>
              <a:rPr lang="en-GB" dirty="0">
                <a:latin typeface="+mj-lt"/>
              </a:rPr>
              <a:t>Connected robotics and autonomous systems including transport</a:t>
            </a:r>
          </a:p>
          <a:p>
            <a:r>
              <a:rPr lang="en-GB" dirty="0">
                <a:latin typeface="+mj-lt"/>
              </a:rPr>
              <a:t>Tourism</a:t>
            </a:r>
          </a:p>
          <a:p>
            <a:r>
              <a:rPr lang="en-GB" dirty="0">
                <a:latin typeface="+mj-lt"/>
              </a:rPr>
              <a:t>The future of work</a:t>
            </a:r>
          </a:p>
          <a:p>
            <a:r>
              <a:rPr lang="en-GB" dirty="0">
                <a:latin typeface="+mj-lt"/>
              </a:rPr>
              <a:t>Commerce in the virtual world</a:t>
            </a:r>
          </a:p>
          <a:p>
            <a:r>
              <a:rPr lang="en-GB" dirty="0">
                <a:latin typeface="+mj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25456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040B-FE0E-A4B5-636D-E87DCEB1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3963"/>
            <a:ext cx="12192000" cy="955964"/>
          </a:xfrm>
        </p:spPr>
        <p:txBody>
          <a:bodyPr/>
          <a:lstStyle/>
          <a:p>
            <a:r>
              <a:rPr lang="en-US" b="1" dirty="0">
                <a:latin typeface="+mj-lt"/>
              </a:rPr>
              <a:t>Desired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A39C4-7038-0409-C442-644B7245C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928"/>
            <a:ext cx="10515600" cy="4980036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A dynamic digital twin with synchronous real-time updates</a:t>
            </a:r>
            <a:r>
              <a:rPr lang="en-GB" dirty="0">
                <a:latin typeface="+mj-lt"/>
              </a:rPr>
              <a:t> </a:t>
            </a:r>
          </a:p>
          <a:p>
            <a:pPr lvl="0"/>
            <a:r>
              <a:rPr lang="en-US" dirty="0">
                <a:latin typeface="+mj-lt"/>
              </a:rPr>
              <a:t>Co-design, co-creation methodologies</a:t>
            </a:r>
            <a:endParaRPr lang="en-GB" dirty="0">
              <a:latin typeface="+mj-lt"/>
            </a:endParaRPr>
          </a:p>
          <a:p>
            <a:r>
              <a:rPr lang="en-US" dirty="0">
                <a:latin typeface="+mj-lt"/>
              </a:rPr>
              <a:t>Improved cooperation and interaction</a:t>
            </a:r>
            <a:endParaRPr lang="en-GB" dirty="0">
              <a:latin typeface="+mj-lt"/>
            </a:endParaRPr>
          </a:p>
          <a:p>
            <a:pPr lvl="0"/>
            <a:r>
              <a:rPr lang="en-US" sz="2400" dirty="0">
                <a:latin typeface="+mj-lt"/>
              </a:rPr>
              <a:t>Convergence architectures for sensing, computing, energy and communications</a:t>
            </a:r>
            <a:endParaRPr lang="en-GB" sz="2400" dirty="0">
              <a:latin typeface="+mj-lt"/>
            </a:endParaRPr>
          </a:p>
          <a:p>
            <a:pPr lvl="0"/>
            <a:r>
              <a:rPr lang="en-US" sz="2400" dirty="0">
                <a:latin typeface="+mj-lt"/>
              </a:rPr>
              <a:t>Cyber security threat landscape– with insights on how this conceptualization changes depending on the architectures and technologies involved</a:t>
            </a:r>
            <a:endParaRPr lang="en-GB" sz="2400" dirty="0">
              <a:latin typeface="+mj-lt"/>
            </a:endParaRPr>
          </a:p>
          <a:p>
            <a:r>
              <a:rPr lang="en-US" dirty="0">
                <a:latin typeface="+mj-lt"/>
              </a:rPr>
              <a:t>Carbon emissions management</a:t>
            </a:r>
          </a:p>
          <a:p>
            <a:pPr lvl="0"/>
            <a:r>
              <a:rPr lang="en-US" sz="2400" dirty="0">
                <a:latin typeface="+mj-lt"/>
              </a:rPr>
              <a:t>New business opportunities and models</a:t>
            </a:r>
          </a:p>
          <a:p>
            <a:pPr lvl="0"/>
            <a:r>
              <a:rPr lang="en-GB" sz="2400" dirty="0">
                <a:latin typeface="+mj-lt"/>
              </a:rPr>
              <a:t>Policy, regulation, standards</a:t>
            </a:r>
          </a:p>
        </p:txBody>
      </p:sp>
    </p:spTree>
    <p:extLst>
      <p:ext uri="{BB962C8B-B14F-4D97-AF65-F5344CB8AC3E}">
        <p14:creationId xmlns:p14="http://schemas.microsoft.com/office/powerpoint/2010/main" val="741399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1544-4AB6-FD44-B880-CAA6B7EF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702"/>
            <a:ext cx="12192000" cy="688404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j-lt"/>
              </a:rPr>
              <a:t>Summary: Building the Case for Socio-digital Innovation for  6G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B0C0-D847-4949-9B46-86B35B8A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873" y="1662823"/>
            <a:ext cx="11596254" cy="4652279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en-US" sz="2800" dirty="0">
                <a:latin typeface="+mj-lt"/>
              </a:rPr>
              <a:t>Design of future technologies, network and  service  architectures at scale</a:t>
            </a:r>
          </a:p>
          <a:p>
            <a:pPr marL="152396" indent="0">
              <a:buNone/>
            </a:pPr>
            <a:endParaRPr lang="en-US" sz="2800" dirty="0">
              <a:latin typeface="+mj-lt"/>
            </a:endParaRPr>
          </a:p>
          <a:p>
            <a:pPr marL="152396" indent="0">
              <a:buNone/>
            </a:pPr>
            <a:r>
              <a:rPr lang="en-US" sz="2800" dirty="0">
                <a:latin typeface="+mj-lt"/>
              </a:rPr>
              <a:t>Co-creation with the end users: participatory, experience-driven innovation</a:t>
            </a:r>
          </a:p>
          <a:p>
            <a:pPr marL="152396" indent="0">
              <a:buNone/>
            </a:pPr>
            <a:endParaRPr lang="en-US" sz="2800" dirty="0">
              <a:latin typeface="+mj-lt"/>
            </a:endParaRPr>
          </a:p>
          <a:p>
            <a:pPr marL="152396" indent="0">
              <a:buNone/>
            </a:pPr>
            <a:r>
              <a:rPr lang="en-US" sz="2800" dirty="0">
                <a:latin typeface="+mj-lt"/>
              </a:rPr>
              <a:t>Address security, net zero carbon emission for Telecoms- Responsible Innovation</a:t>
            </a:r>
          </a:p>
          <a:p>
            <a:endParaRPr lang="en-US" sz="2800" dirty="0">
              <a:latin typeface="+mj-lt"/>
            </a:endParaRPr>
          </a:p>
          <a:p>
            <a:pPr marL="152396" indent="0">
              <a:buNone/>
            </a:pPr>
            <a:r>
              <a:rPr lang="en-US" sz="2800" dirty="0">
                <a:latin typeface="+mj-lt"/>
              </a:rPr>
              <a:t>Addressing societal challenges: privacy, digital inclusion, diversity, etc.</a:t>
            </a:r>
          </a:p>
          <a:p>
            <a:pPr marL="152396" indent="0">
              <a:buNone/>
            </a:pP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0661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B101B-D678-9E4C-9CCB-45309EA93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135516"/>
            <a:ext cx="11360800" cy="2453476"/>
          </a:xfrm>
        </p:spPr>
        <p:txBody>
          <a:bodyPr/>
          <a:lstStyle/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endParaRPr lang="en-US" dirty="0"/>
          </a:p>
          <a:p>
            <a:pPr marL="152396" indent="0" algn="ctr">
              <a:buNone/>
            </a:pPr>
            <a:r>
              <a:rPr lang="en-US" sz="3600" dirty="0"/>
              <a:t>Thank you</a:t>
            </a:r>
          </a:p>
          <a:p>
            <a:pPr marL="152396" indent="0" algn="ctr">
              <a:buNone/>
            </a:pPr>
            <a:endParaRPr lang="en-US" dirty="0"/>
          </a:p>
          <a:p>
            <a:pPr marL="152396" indent="0" algn="ctr">
              <a:buNone/>
            </a:pPr>
            <a:r>
              <a:rPr lang="en-US" dirty="0">
                <a:hlinkClick r:id="rId2"/>
              </a:rPr>
              <a:t>dimitra.simeonidou@bristol.ac.uk</a:t>
            </a:r>
            <a:endParaRPr lang="en-US" dirty="0"/>
          </a:p>
          <a:p>
            <a:pPr marL="152396" indent="0" algn="ctr">
              <a:buNone/>
            </a:pPr>
            <a:endParaRPr lang="en-US" dirty="0"/>
          </a:p>
        </p:txBody>
      </p:sp>
      <p:pic>
        <p:nvPicPr>
          <p:cNvPr id="1026" name="Picture 2" descr="Research England – UKRI">
            <a:extLst>
              <a:ext uri="{FF2B5EF4-FFF2-40B4-BE49-F238E27FC236}">
                <a16:creationId xmlns:a16="http://schemas.microsoft.com/office/drawing/2014/main" id="{0FEDDEF0-EBB9-846F-F306-5D2C2F075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50" y="4085058"/>
            <a:ext cx="2090074" cy="173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gineering and Physical Sciences Research Council (EPSRC) – UKRI">
            <a:extLst>
              <a:ext uri="{FF2B5EF4-FFF2-40B4-BE49-F238E27FC236}">
                <a16:creationId xmlns:a16="http://schemas.microsoft.com/office/drawing/2014/main" id="{6B96FC40-20B5-E286-77B0-FD9EA6853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24" y="4085058"/>
            <a:ext cx="2090074" cy="173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nge of name for DCMS - GOV.UK">
            <a:extLst>
              <a:ext uri="{FF2B5EF4-FFF2-40B4-BE49-F238E27FC236}">
                <a16:creationId xmlns:a16="http://schemas.microsoft.com/office/drawing/2014/main" id="{9541B43B-51EF-8730-24BF-02DE8F69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826" y="4085058"/>
            <a:ext cx="2773794" cy="184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opean Commission - Wikipedia">
            <a:extLst>
              <a:ext uri="{FF2B5EF4-FFF2-40B4-BE49-F238E27FC236}">
                <a16:creationId xmlns:a16="http://schemas.microsoft.com/office/drawing/2014/main" id="{EFFC06CC-0756-3369-BC88-F8022CB00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620" y="4085059"/>
            <a:ext cx="2671061" cy="184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85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F95A-BF3C-9D43-B442-21595E904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480"/>
            <a:ext cx="12192000" cy="547370"/>
          </a:xfrm>
        </p:spPr>
        <p:txBody>
          <a:bodyPr>
            <a:noAutofit/>
          </a:bodyPr>
          <a:lstStyle/>
          <a:p>
            <a:r>
              <a:rPr lang="en-GB" b="1" dirty="0">
                <a:latin typeface="+mj-lt"/>
              </a:rPr>
              <a:t>Recent Examples of E2E Network Research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E21612B-E3A3-754E-98C4-1043B7392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6919661"/>
              </p:ext>
            </p:extLst>
          </p:nvPr>
        </p:nvGraphicFramePr>
        <p:xfrm>
          <a:off x="1816810" y="1015611"/>
          <a:ext cx="8525608" cy="524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00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84658"/>
            <a:ext cx="12227642" cy="68613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GB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Innovative Use Cases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94252" y="1325980"/>
            <a:ext cx="3803493" cy="2420432"/>
            <a:chOff x="3426787" y="1087714"/>
            <a:chExt cx="2852620" cy="17493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6787" y="1087714"/>
              <a:ext cx="2852620" cy="1749341"/>
            </a:xfrm>
            <a:prstGeom prst="rect">
              <a:avLst/>
            </a:prstGeom>
          </p:spPr>
        </p:pic>
        <p:sp>
          <p:nvSpPr>
            <p:cNvPr id="16390" name="TextBox 7"/>
            <p:cNvSpPr txBox="1">
              <a:spLocks noChangeArrowheads="1"/>
            </p:cNvSpPr>
            <p:nvPr/>
          </p:nvSpPr>
          <p:spPr bwMode="auto">
            <a:xfrm>
              <a:off x="3426787" y="1087714"/>
              <a:ext cx="2433240" cy="28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/>
            <a:p>
              <a:r>
                <a:rPr lang="en-GB" sz="2000" b="1" dirty="0">
                  <a:latin typeface="Calibri Light" charset="0"/>
                  <a:ea typeface="Calibri Light" charset="0"/>
                  <a:cs typeface="Calibri Light" charset="0"/>
                </a:rPr>
                <a:t>Tourism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6505" y="1325980"/>
            <a:ext cx="3220736" cy="2484020"/>
            <a:chOff x="556248" y="2676627"/>
            <a:chExt cx="2415552" cy="18630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248" y="2724318"/>
              <a:ext cx="2415552" cy="1815324"/>
            </a:xfrm>
            <a:prstGeom prst="rect">
              <a:avLst/>
            </a:prstGeom>
          </p:spPr>
        </p:pic>
        <p:sp>
          <p:nvSpPr>
            <p:cNvPr id="16391" name="TextBox 7"/>
            <p:cNvSpPr txBox="1">
              <a:spLocks noChangeArrowheads="1"/>
            </p:cNvSpPr>
            <p:nvPr/>
          </p:nvSpPr>
          <p:spPr bwMode="auto">
            <a:xfrm>
              <a:off x="750424" y="2676627"/>
              <a:ext cx="1966597" cy="29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/>
            <a:p>
              <a:r>
                <a:rPr lang="en-GB" sz="2000" b="1" dirty="0">
                  <a:latin typeface="Calibri Light" charset="0"/>
                  <a:ea typeface="Calibri Light" charset="0"/>
                  <a:cs typeface="Calibri Light" charset="0"/>
                </a:rPr>
                <a:t>Creative Media &amp; Arts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6505" y="3841468"/>
            <a:ext cx="3220736" cy="2330392"/>
            <a:chOff x="556248" y="1142100"/>
            <a:chExt cx="2415552" cy="16087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248" y="1142100"/>
              <a:ext cx="2415552" cy="160875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000768" y="1142100"/>
              <a:ext cx="970843" cy="3187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City Data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DF21A00-AB17-5447-A848-C693E3694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676" y="4016234"/>
            <a:ext cx="3112647" cy="18675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37F9776-DF12-9748-803E-A073ED60B022}"/>
              </a:ext>
            </a:extLst>
          </p:cNvPr>
          <p:cNvGrpSpPr/>
          <p:nvPr/>
        </p:nvGrpSpPr>
        <p:grpSpPr>
          <a:xfrm>
            <a:off x="8374756" y="1325980"/>
            <a:ext cx="3220739" cy="2298481"/>
            <a:chOff x="8387852" y="1447800"/>
            <a:chExt cx="3052195" cy="16888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6D6AC6-58F8-114F-BBE9-DBCF86A25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87852" y="1447800"/>
              <a:ext cx="3052195" cy="16888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67C29F-FFA9-4E4F-BEEC-2B8A2A4379E8}"/>
                </a:ext>
              </a:extLst>
            </p:cNvPr>
            <p:cNvSpPr txBox="1"/>
            <p:nvPr/>
          </p:nvSpPr>
          <p:spPr>
            <a:xfrm>
              <a:off x="8387852" y="2667000"/>
              <a:ext cx="1766307" cy="293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Port s &amp;Logistics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106E55-FB28-2848-B615-971A8E60CB3E}"/>
              </a:ext>
            </a:extLst>
          </p:cNvPr>
          <p:cNvGrpSpPr/>
          <p:nvPr/>
        </p:nvGrpSpPr>
        <p:grpSpPr>
          <a:xfrm>
            <a:off x="8114073" y="3743099"/>
            <a:ext cx="3583135" cy="2374768"/>
            <a:chOff x="8114073" y="3743099"/>
            <a:chExt cx="3583135" cy="23747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B52731-D024-914E-9FAA-91F35231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37164" y="3743099"/>
              <a:ext cx="3360044" cy="23747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C921A1-CB7D-BC47-A078-DC6CE373190A}"/>
                </a:ext>
              </a:extLst>
            </p:cNvPr>
            <p:cNvSpPr txBox="1"/>
            <p:nvPr/>
          </p:nvSpPr>
          <p:spPr>
            <a:xfrm>
              <a:off x="8114073" y="4003564"/>
              <a:ext cx="17627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Manufacturing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7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Junction">
            <a:extLst>
              <a:ext uri="{FF2B5EF4-FFF2-40B4-BE49-F238E27FC236}">
                <a16:creationId xmlns:a16="http://schemas.microsoft.com/office/drawing/2014/main" id="{C924EC41-D499-44A1-AC18-BD67099EC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504">
            <a:off x="8429767" y="3007197"/>
            <a:ext cx="4105078" cy="27489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D567F4F-9B22-45B7-96D6-55AAF1E91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82" b="89951" l="1473" r="98445">
                        <a14:foregroundMark x1="2619" y1="75980" x2="2619" y2="75980"/>
                        <a14:foregroundMark x1="94435" y1="10049" x2="94435" y2="10049"/>
                        <a14:foregroundMark x1="98527" y1="6127" x2="98527" y2="6127"/>
                        <a14:foregroundMark x1="1473" y1="87745" x2="1473" y2="87745"/>
                        <a14:backgroundMark x1="18985" y1="60049" x2="18985" y2="60049"/>
                        <a14:backgroundMark x1="16448" y1="60049" x2="16448" y2="60049"/>
                        <a14:backgroundMark x1="13175" y1="63971" x2="13175" y2="63971"/>
                        <a14:backgroundMark x1="13011" y1="63971" x2="13011" y2="63971"/>
                        <a14:backgroundMark x1="13011" y1="63971" x2="13011" y2="63971"/>
                        <a14:backgroundMark x1="91489" y1="35049" x2="91489" y2="35049"/>
                        <a14:backgroundMark x1="90507" y1="29412" x2="90507" y2="29412"/>
                        <a14:backgroundMark x1="90507" y1="29412" x2="90507" y2="29412"/>
                        <a14:backgroundMark x1="90507" y1="29412" x2="90507" y2="29412"/>
                        <a14:backgroundMark x1="85270" y1="36029" x2="85270" y2="36029"/>
                        <a14:backgroundMark x1="74632" y1="45098" x2="98691" y2="24020"/>
                        <a14:backgroundMark x1="3355" y1="71078" x2="42308" y2="46569"/>
                        <a14:backgroundMark x1="42308" y1="46569" x2="47627" y2="38725"/>
                        <a14:backgroundMark x1="47627" y1="38725" x2="48854" y2="33824"/>
                        <a14:backgroundMark x1="53110" y1="32843" x2="53110" y2="32843"/>
                        <a14:backgroundMark x1="52046" y1="35049" x2="52046" y2="35049"/>
                        <a14:backgroundMark x1="55565" y1="35049" x2="55565" y2="35049"/>
                        <a14:backgroundMark x1="56956" y1="33333" x2="56956" y2="33333"/>
                        <a14:backgroundMark x1="59083" y1="31127" x2="59083" y2="31127"/>
                        <a14:backgroundMark x1="61129" y1="29412" x2="61129" y2="29412"/>
                        <a14:backgroundMark x1="62848" y1="28431" x2="62848" y2="28431"/>
                        <a14:backgroundMark x1="64075" y1="25980" x2="64075" y2="25980"/>
                        <a14:backgroundMark x1="65303" y1="24510" x2="65303" y2="24510"/>
                        <a14:backgroundMark x1="66530" y1="23775" x2="66530" y2="23775"/>
                        <a14:backgroundMark x1="67185" y1="23284" x2="67185" y2="23284"/>
                        <a14:backgroundMark x1="68412" y1="22794" x2="68412" y2="22794"/>
                        <a14:backgroundMark x1="68740" y1="21814" x2="68740" y2="21814"/>
                        <a14:backgroundMark x1="69313" y1="21569" x2="69313" y2="21569"/>
                        <a14:backgroundMark x1="71768" y1="52206" x2="71768" y2="52206"/>
                        <a14:backgroundMark x1="60638" y1="60049" x2="60638" y2="60049"/>
                        <a14:backgroundMark x1="60311" y1="60049" x2="60311" y2="60049"/>
                        <a14:backgroundMark x1="59984" y1="61520" x2="59984" y2="61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41" y="2414544"/>
            <a:ext cx="10530695" cy="3109229"/>
          </a:xfrm>
          <a:prstGeom prst="rect">
            <a:avLst/>
          </a:prstGeom>
        </p:spPr>
      </p:pic>
      <p:pic>
        <p:nvPicPr>
          <p:cNvPr id="47" name="Port">
            <a:extLst>
              <a:ext uri="{FF2B5EF4-FFF2-40B4-BE49-F238E27FC236}">
                <a16:creationId xmlns:a16="http://schemas.microsoft.com/office/drawing/2014/main" id="{2391D0F2-D47E-4F98-820D-792CE413C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96" b="94239" l="7000" r="95667">
                        <a14:foregroundMark x1="7333" y1="50206" x2="7333" y2="50206"/>
                        <a14:foregroundMark x1="22000" y1="7407" x2="22000" y2="7407"/>
                        <a14:foregroundMark x1="29333" y1="94650" x2="29333" y2="94650"/>
                        <a14:foregroundMark x1="79667" y1="67901" x2="79667" y2="67901"/>
                        <a14:foregroundMark x1="89667" y1="55967" x2="89667" y2="55967"/>
                        <a14:foregroundMark x1="87333" y1="67078" x2="87333" y2="67078"/>
                        <a14:foregroundMark x1="84333" y1="63786" x2="84333" y2="63786"/>
                        <a14:foregroundMark x1="67667" y1="58025" x2="67667" y2="58025"/>
                        <a14:foregroundMark x1="67333" y1="69136" x2="67333" y2="69136"/>
                        <a14:foregroundMark x1="95667" y1="80658" x2="95667" y2="80658"/>
                        <a14:foregroundMark x1="89333" y1="76543" x2="89333" y2="7654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08" y="762374"/>
            <a:ext cx="1855481" cy="1502939"/>
          </a:xfrm>
          <a:prstGeom prst="rect">
            <a:avLst/>
          </a:prstGeom>
        </p:spPr>
      </p:pic>
      <p:pic>
        <p:nvPicPr>
          <p:cNvPr id="49" name="Lorry">
            <a:extLst>
              <a:ext uri="{FF2B5EF4-FFF2-40B4-BE49-F238E27FC236}">
                <a16:creationId xmlns:a16="http://schemas.microsoft.com/office/drawing/2014/main" id="{A78245DA-0ECB-40DC-AF74-41D91A34B449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35" b="89381" l="5870" r="95435">
                        <a14:foregroundMark x1="5870" y1="29204" x2="5870" y2="29204"/>
                        <a14:foregroundMark x1="10217" y1="32301" x2="10217" y2="32301"/>
                        <a14:foregroundMark x1="10652" y1="21681" x2="10652" y2="21681"/>
                        <a14:foregroundMark x1="10217" y1="20354" x2="10217" y2="20354"/>
                        <a14:foregroundMark x1="9565" y1="19027" x2="9565" y2="19027"/>
                        <a14:foregroundMark x1="16304" y1="71681" x2="16304" y2="71681"/>
                        <a14:foregroundMark x1="24783" y1="87168" x2="24783" y2="87168"/>
                        <a14:foregroundMark x1="66087" y1="77434" x2="66087" y2="77434"/>
                        <a14:foregroundMark x1="69348" y1="57965" x2="69348" y2="57965"/>
                        <a14:foregroundMark x1="85435" y1="75221" x2="85435" y2="75221"/>
                        <a14:foregroundMark x1="84130" y1="75221" x2="84130" y2="75221"/>
                        <a14:foregroundMark x1="85217" y1="84071" x2="85217" y2="84071"/>
                        <a14:foregroundMark x1="88261" y1="75664" x2="88261" y2="75664"/>
                        <a14:foregroundMark x1="91304" y1="75664" x2="91304" y2="75664"/>
                        <a14:foregroundMark x1="95435" y1="72566" x2="95435" y2="72566"/>
                        <a14:foregroundMark x1="74348" y1="31416" x2="74348" y2="31416"/>
                        <a14:foregroundMark x1="68043" y1="31858" x2="68043" y2="31858"/>
                        <a14:foregroundMark x1="69783" y1="25664" x2="69783" y2="25664"/>
                        <a14:foregroundMark x1="70870" y1="22566" x2="70870" y2="22566"/>
                        <a14:foregroundMark x1="69130" y1="23451" x2="69130" y2="23451"/>
                        <a14:foregroundMark x1="70652" y1="17699" x2="70652" y2="17699"/>
                        <a14:foregroundMark x1="70652" y1="13717" x2="70652" y2="13717"/>
                        <a14:foregroundMark x1="70217" y1="10619" x2="70217" y2="10619"/>
                        <a14:foregroundMark x1="70217" y1="12832" x2="70217" y2="12832"/>
                        <a14:foregroundMark x1="64783" y1="25221" x2="64783" y2="25221"/>
                        <a14:foregroundMark x1="63696" y1="22124" x2="63696" y2="2212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6192" y="2476767"/>
            <a:ext cx="3581650" cy="1759680"/>
          </a:xfrm>
          <a:prstGeom prst="rect">
            <a:avLst/>
          </a:prstGeom>
        </p:spPr>
      </p:pic>
      <p:pic>
        <p:nvPicPr>
          <p:cNvPr id="50" name="5G motorway high">
            <a:extLst>
              <a:ext uri="{FF2B5EF4-FFF2-40B4-BE49-F238E27FC236}">
                <a16:creationId xmlns:a16="http://schemas.microsoft.com/office/drawing/2014/main" id="{98F74FD8-5A73-4D36-A5A1-1A3360CE021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95" y="1802669"/>
            <a:ext cx="1058884" cy="1058884"/>
          </a:xfrm>
          <a:prstGeom prst="rect">
            <a:avLst/>
          </a:prstGeom>
        </p:spPr>
      </p:pic>
      <p:pic>
        <p:nvPicPr>
          <p:cNvPr id="51" name="5G freezone">
            <a:extLst>
              <a:ext uri="{FF2B5EF4-FFF2-40B4-BE49-F238E27FC236}">
                <a16:creationId xmlns:a16="http://schemas.microsoft.com/office/drawing/2014/main" id="{8A2478A1-6CF4-458F-9138-0DC5EF8639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96" y="5639976"/>
            <a:ext cx="1101184" cy="1101184"/>
          </a:xfrm>
          <a:prstGeom prst="rect">
            <a:avLst/>
          </a:prstGeom>
        </p:spPr>
      </p:pic>
      <p:pic>
        <p:nvPicPr>
          <p:cNvPr id="52" name="Lorry icon">
            <a:extLst>
              <a:ext uri="{FF2B5EF4-FFF2-40B4-BE49-F238E27FC236}">
                <a16:creationId xmlns:a16="http://schemas.microsoft.com/office/drawing/2014/main" id="{2C3F9A1F-6C95-4C91-8979-1603B1E1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00" b="90667" l="889" r="98667">
                        <a14:foregroundMark x1="11111" y1="48889" x2="11111" y2="48889"/>
                        <a14:foregroundMark x1="5778" y1="52889" x2="5778" y2="52889"/>
                        <a14:foregroundMark x1="1333" y1="71556" x2="1333" y2="71556"/>
                        <a14:foregroundMark x1="30222" y1="89778" x2="30222" y2="89778"/>
                        <a14:foregroundMark x1="94222" y1="46222" x2="94222" y2="46222"/>
                        <a14:foregroundMark x1="99111" y1="20889" x2="99111" y2="20889"/>
                        <a14:foregroundMark x1="84444" y1="8444" x2="84444" y2="8444"/>
                        <a14:foregroundMark x1="76000" y1="90667" x2="76000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308" y="4129228"/>
            <a:ext cx="665613" cy="665613"/>
          </a:xfrm>
          <a:prstGeom prst="rect">
            <a:avLst/>
          </a:prstGeom>
        </p:spPr>
      </p:pic>
      <p:pic>
        <p:nvPicPr>
          <p:cNvPr id="53" name="Location icon">
            <a:extLst>
              <a:ext uri="{FF2B5EF4-FFF2-40B4-BE49-F238E27FC236}">
                <a16:creationId xmlns:a16="http://schemas.microsoft.com/office/drawing/2014/main" id="{ACF2EDC2-F181-44BA-B7A6-72CDB9471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116" y="4189214"/>
            <a:ext cx="444900" cy="444900"/>
          </a:xfrm>
          <a:prstGeom prst="rect">
            <a:avLst/>
          </a:prstGeom>
        </p:spPr>
      </p:pic>
      <p:sp>
        <p:nvSpPr>
          <p:cNvPr id="54" name="Title Port">
            <a:extLst>
              <a:ext uri="{FF2B5EF4-FFF2-40B4-BE49-F238E27FC236}">
                <a16:creationId xmlns:a16="http://schemas.microsoft.com/office/drawing/2014/main" id="{4EE1FB7D-473D-4C1B-B13E-1352FC6C1211}"/>
              </a:ext>
            </a:extLst>
          </p:cNvPr>
          <p:cNvSpPr txBox="1">
            <a:spLocks/>
          </p:cNvSpPr>
          <p:nvPr/>
        </p:nvSpPr>
        <p:spPr>
          <a:xfrm>
            <a:off x="10154081" y="2954354"/>
            <a:ext cx="1445097" cy="535431"/>
          </a:xfrm>
          <a:prstGeom prst="rect">
            <a:avLst/>
          </a:prstGeom>
          <a:solidFill>
            <a:srgbClr val="FFDA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solidFill>
                  <a:schemeClr val="bg1"/>
                </a:solidFill>
              </a:rPr>
              <a:t>Freeport</a:t>
            </a:r>
            <a:endParaRPr lang="en-GB" sz="4000" b="1">
              <a:solidFill>
                <a:schemeClr val="bg1"/>
              </a:solidFill>
            </a:endParaRPr>
          </a:p>
        </p:txBody>
      </p:sp>
      <p:sp>
        <p:nvSpPr>
          <p:cNvPr id="55" name="Title Smart Junctions">
            <a:extLst>
              <a:ext uri="{FF2B5EF4-FFF2-40B4-BE49-F238E27FC236}">
                <a16:creationId xmlns:a16="http://schemas.microsoft.com/office/drawing/2014/main" id="{C9B9BA7A-1FE1-4A11-B7FA-1C2280F26723}"/>
              </a:ext>
            </a:extLst>
          </p:cNvPr>
          <p:cNvSpPr txBox="1">
            <a:spLocks/>
          </p:cNvSpPr>
          <p:nvPr/>
        </p:nvSpPr>
        <p:spPr>
          <a:xfrm>
            <a:off x="10567057" y="5093302"/>
            <a:ext cx="1545244" cy="828475"/>
          </a:xfrm>
          <a:prstGeom prst="rect">
            <a:avLst/>
          </a:prstGeom>
          <a:solidFill>
            <a:srgbClr val="6EC8D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solidFill>
                  <a:schemeClr val="bg1"/>
                </a:solidFill>
              </a:rPr>
              <a:t>Smart junctions</a:t>
            </a:r>
          </a:p>
        </p:txBody>
      </p:sp>
      <p:sp>
        <p:nvSpPr>
          <p:cNvPr id="56" name="Title Air taxi">
            <a:extLst>
              <a:ext uri="{FF2B5EF4-FFF2-40B4-BE49-F238E27FC236}">
                <a16:creationId xmlns:a16="http://schemas.microsoft.com/office/drawing/2014/main" id="{90F10C51-EF60-4A57-8D9E-AB1D43DCD690}"/>
              </a:ext>
            </a:extLst>
          </p:cNvPr>
          <p:cNvSpPr txBox="1">
            <a:spLocks/>
          </p:cNvSpPr>
          <p:nvPr/>
        </p:nvSpPr>
        <p:spPr>
          <a:xfrm>
            <a:off x="6369882" y="1433371"/>
            <a:ext cx="1960719" cy="1178216"/>
          </a:xfrm>
          <a:prstGeom prst="rect">
            <a:avLst/>
          </a:prstGeom>
          <a:solidFill>
            <a:srgbClr val="EE799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</a:rPr>
              <a:t>Autonomous port police drones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B6FE908-5BFE-4AF8-99A4-8D2023C5CA97}"/>
              </a:ext>
            </a:extLst>
          </p:cNvPr>
          <p:cNvSpPr txBox="1"/>
          <p:nvPr/>
        </p:nvSpPr>
        <p:spPr>
          <a:xfrm>
            <a:off x="4011764" y="4334415"/>
            <a:ext cx="5388694" cy="1938992"/>
          </a:xfrm>
          <a:prstGeom prst="rect">
            <a:avLst/>
          </a:prstGeom>
          <a:solidFill>
            <a:srgbClr val="50626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+mj-lt"/>
              </a:rPr>
              <a:t>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+mj-lt"/>
              </a:rPr>
              <a:t>Traceability and tracking of goods within and across extendable virtual boundaries and…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  <a:latin typeface="+mj-lt"/>
              </a:rPr>
              <a:t>Between private and public networks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0D6054D-AEF7-4609-96BC-6CE7FF139E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0333" y1="49500" x2="50333" y2="4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30" y="-81591"/>
            <a:ext cx="2218909" cy="2218909"/>
          </a:xfrm>
          <a:prstGeom prst="rect">
            <a:avLst/>
          </a:prstGeom>
        </p:spPr>
      </p:pic>
      <p:pic>
        <p:nvPicPr>
          <p:cNvPr id="60" name="Location icon">
            <a:extLst>
              <a:ext uri="{FF2B5EF4-FFF2-40B4-BE49-F238E27FC236}">
                <a16:creationId xmlns:a16="http://schemas.microsoft.com/office/drawing/2014/main" id="{F30ADB4C-FEBF-4806-A32B-4F9DB0DA5D3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62" y="2360564"/>
            <a:ext cx="903357" cy="903357"/>
          </a:xfrm>
          <a:prstGeom prst="rect">
            <a:avLst/>
          </a:prstGeom>
        </p:spPr>
      </p:pic>
      <p:pic>
        <p:nvPicPr>
          <p:cNvPr id="62" name="Gravity">
            <a:extLst>
              <a:ext uri="{FF2B5EF4-FFF2-40B4-BE49-F238E27FC236}">
                <a16:creationId xmlns:a16="http://schemas.microsoft.com/office/drawing/2014/main" id="{48FBB6BE-0B9E-43FC-A109-C800581A8CAF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4" y="4420840"/>
            <a:ext cx="3581650" cy="23862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3" name="Title Freezone">
            <a:extLst>
              <a:ext uri="{FF2B5EF4-FFF2-40B4-BE49-F238E27FC236}">
                <a16:creationId xmlns:a16="http://schemas.microsoft.com/office/drawing/2014/main" id="{0FC2972D-D186-4A18-ADC6-8D4EB2821078}"/>
              </a:ext>
            </a:extLst>
          </p:cNvPr>
          <p:cNvSpPr txBox="1">
            <a:spLocks/>
          </p:cNvSpPr>
          <p:nvPr/>
        </p:nvSpPr>
        <p:spPr>
          <a:xfrm>
            <a:off x="1513374" y="3812592"/>
            <a:ext cx="1550724" cy="513740"/>
          </a:xfrm>
          <a:prstGeom prst="rect">
            <a:avLst/>
          </a:prstGeom>
          <a:solidFill>
            <a:srgbClr val="FFDA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>
                <a:solidFill>
                  <a:schemeClr val="bg1"/>
                </a:solidFill>
              </a:rPr>
              <a:t>Freezone</a:t>
            </a:r>
            <a:endParaRPr lang="en-GB" sz="3600" b="1">
              <a:solidFill>
                <a:schemeClr val="bg1"/>
              </a:solidFill>
            </a:endParaRPr>
          </a:p>
        </p:txBody>
      </p:sp>
      <p:pic>
        <p:nvPicPr>
          <p:cNvPr id="67" name="5G motorway high">
            <a:extLst>
              <a:ext uri="{FF2B5EF4-FFF2-40B4-BE49-F238E27FC236}">
                <a16:creationId xmlns:a16="http://schemas.microsoft.com/office/drawing/2014/main" id="{E4C0AE4A-6836-417A-B7A1-329C04B2F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6" y="5534766"/>
            <a:ext cx="1058884" cy="1058884"/>
          </a:xfrm>
          <a:prstGeom prst="rect">
            <a:avLst/>
          </a:prstGeom>
        </p:spPr>
      </p:pic>
      <p:sp>
        <p:nvSpPr>
          <p:cNvPr id="26" name="Title 4">
            <a:extLst>
              <a:ext uri="{FF2B5EF4-FFF2-40B4-BE49-F238E27FC236}">
                <a16:creationId xmlns:a16="http://schemas.microsoft.com/office/drawing/2014/main" id="{0E796961-8FD2-9C4D-93A1-55D1421AE0C2}"/>
              </a:ext>
            </a:extLst>
          </p:cNvPr>
          <p:cNvSpPr txBox="1">
            <a:spLocks/>
          </p:cNvSpPr>
          <p:nvPr/>
        </p:nvSpPr>
        <p:spPr>
          <a:xfrm>
            <a:off x="-1" y="178240"/>
            <a:ext cx="12173889" cy="659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Rockwell" panose="02060603020205020403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User-Driven Innovation</a:t>
            </a:r>
            <a:r>
              <a:rPr lang="en-GB" sz="3200" b="1" dirty="0">
                <a:latin typeface="+mj-lt"/>
                <a:cs typeface="Calibri Light" panose="020F0302020204030204" pitchFamily="34" charset="0"/>
              </a:rPr>
              <a:t>: 5GLogistics, the First Open RAN Testbed in UK</a:t>
            </a:r>
          </a:p>
        </p:txBody>
      </p:sp>
    </p:spTree>
    <p:extLst>
      <p:ext uri="{BB962C8B-B14F-4D97-AF65-F5344CB8AC3E}">
        <p14:creationId xmlns:p14="http://schemas.microsoft.com/office/powerpoint/2010/main" val="404952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-1" y="324709"/>
            <a:ext cx="12134301" cy="58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0" bIns="0" anchor="t" anchorCtr="0">
            <a:noAutofit/>
          </a:bodyPr>
          <a:lstStyle/>
          <a:p>
            <a:pPr lvl="0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User-Driven Innovation: </a:t>
            </a:r>
            <a:r>
              <a:rPr lang="en-GB" b="1" dirty="0">
                <a:latin typeface="+mj-lt"/>
              </a:rPr>
              <a:t>Use Case Overview </a:t>
            </a:r>
            <a:endParaRPr b="1" dirty="0">
              <a:latin typeface="+mj-lt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l="2403" t="8482" r="1470" b="50198"/>
          <a:stretch/>
        </p:blipFill>
        <p:spPr>
          <a:xfrm>
            <a:off x="0" y="1191900"/>
            <a:ext cx="10491698" cy="39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5850" y="3317875"/>
            <a:ext cx="4408451" cy="344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275" y="1499600"/>
            <a:ext cx="5692276" cy="196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6">
            <a:alphaModFix/>
          </a:blip>
          <a:srcRect t="28119" b="37177"/>
          <a:stretch/>
        </p:blipFill>
        <p:spPr>
          <a:xfrm>
            <a:off x="98375" y="4617675"/>
            <a:ext cx="2530050" cy="10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800" y="4827375"/>
            <a:ext cx="850723" cy="4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6">
            <a:alphaModFix/>
          </a:blip>
          <a:srcRect t="28119" b="37177"/>
          <a:stretch/>
        </p:blipFill>
        <p:spPr>
          <a:xfrm>
            <a:off x="2474125" y="4617675"/>
            <a:ext cx="2789225" cy="104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6">
            <a:alphaModFix/>
          </a:blip>
          <a:srcRect t="28119" b="37177"/>
          <a:stretch/>
        </p:blipFill>
        <p:spPr>
          <a:xfrm>
            <a:off x="5024925" y="4617675"/>
            <a:ext cx="2789232" cy="10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5576" y="4587724"/>
            <a:ext cx="850726" cy="88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18573" y="4811050"/>
            <a:ext cx="850725" cy="47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13450" y="4931150"/>
            <a:ext cx="1612200" cy="15291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81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50" y="961450"/>
            <a:ext cx="11894100" cy="544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0" y="227628"/>
            <a:ext cx="12192000" cy="570273"/>
          </a:xfrm>
          <a:prstGeom prst="rect">
            <a:avLst/>
          </a:prstGeom>
        </p:spPr>
        <p:txBody>
          <a:bodyPr spcFirstLastPara="1" wrap="square" lIns="90000" tIns="0" rIns="0" bIns="0" anchor="t" anchorCtr="0">
            <a:noAutofit/>
          </a:bodyPr>
          <a:lstStyle/>
          <a:p>
            <a:pPr lvl="0"/>
            <a:r>
              <a:rPr lang="en-US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User-Driven Innovation: </a:t>
            </a:r>
            <a:r>
              <a:rPr lang="en-GB" sz="3600" b="1" dirty="0">
                <a:latin typeface="+mj-lt"/>
              </a:rPr>
              <a:t>Addressing Real Barriers for the Sector</a:t>
            </a:r>
            <a:endParaRPr sz="3600" b="1" dirty="0">
              <a:latin typeface="+mj-lt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7865650" y="1058200"/>
            <a:ext cx="2982600" cy="9057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GB" sz="1600" b="1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</a:br>
            <a:r>
              <a:rPr lang="en-GB" sz="1600" b="1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Centimeter Location Tracking</a:t>
            </a:r>
            <a:endParaRPr sz="1600" b="1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205100" y="2230175"/>
            <a:ext cx="4511700" cy="8544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          </a:t>
            </a: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 dirty="0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Manual Scanning of goods occupy 25% of logistics operations</a:t>
            </a: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205100" y="3201575"/>
            <a:ext cx="4511700" cy="1014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Existing solutions monitor hourly location and condition data</a:t>
            </a: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641950" y="4409075"/>
            <a:ext cx="1595100" cy="1014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Issue #1 enabling smart solutions</a:t>
            </a: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126" name="Google Shape;126;p18"/>
          <p:cNvSpPr/>
          <p:nvPr/>
        </p:nvSpPr>
        <p:spPr>
          <a:xfrm>
            <a:off x="2530075" y="4409075"/>
            <a:ext cx="1595100" cy="1014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b="1" dirty="0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Issue #2</a:t>
            </a: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Theft detection</a:t>
            </a: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7865650" y="2118575"/>
            <a:ext cx="2982600" cy="12171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Wireless scanning of more than 1000 products per container </a:t>
            </a:r>
            <a:endParaRPr sz="1600" b="1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p18"/>
          <p:cNvSpPr/>
          <p:nvPr/>
        </p:nvSpPr>
        <p:spPr>
          <a:xfrm>
            <a:off x="7865650" y="3554625"/>
            <a:ext cx="2982600" cy="12171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Millisecond data of container location and internal light levels, temperature, vibrations.</a:t>
            </a:r>
            <a:endParaRPr sz="1600" b="1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6013075" y="4924125"/>
            <a:ext cx="2245500" cy="1014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 dirty="0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Data analytics and AI models for the logistics sector</a:t>
            </a: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14" name="Google Shape;121;p18">
            <a:extLst>
              <a:ext uri="{FF2B5EF4-FFF2-40B4-BE49-F238E27FC236}">
                <a16:creationId xmlns:a16="http://schemas.microsoft.com/office/drawing/2014/main" id="{48F24B62-B2C4-DA8E-6A83-F0CD6798C966}"/>
              </a:ext>
            </a:extLst>
          </p:cNvPr>
          <p:cNvSpPr/>
          <p:nvPr/>
        </p:nvSpPr>
        <p:spPr>
          <a:xfrm>
            <a:off x="205100" y="1012250"/>
            <a:ext cx="4511700" cy="10707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Location Accuracy using traditional GPS is usually between  10 to 40 meters</a:t>
            </a: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  <p:sp>
        <p:nvSpPr>
          <p:cNvPr id="15" name="Google Shape;129;p18">
            <a:extLst>
              <a:ext uri="{FF2B5EF4-FFF2-40B4-BE49-F238E27FC236}">
                <a16:creationId xmlns:a16="http://schemas.microsoft.com/office/drawing/2014/main" id="{CB379FBC-EA44-3725-7A32-27C5230470FE}"/>
              </a:ext>
            </a:extLst>
          </p:cNvPr>
          <p:cNvSpPr/>
          <p:nvPr/>
        </p:nvSpPr>
        <p:spPr>
          <a:xfrm>
            <a:off x="9989300" y="4894101"/>
            <a:ext cx="1786035" cy="10143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 dirty="0">
                <a:solidFill>
                  <a:schemeClr val="lt1"/>
                </a:solidFill>
                <a:latin typeface="+mj-lt"/>
                <a:ea typeface="Comfortaa"/>
                <a:cs typeface="Comfortaa"/>
                <a:sym typeface="Comfortaa"/>
              </a:rPr>
              <a:t>What will happen with the workforce?</a:t>
            </a:r>
            <a:endParaRPr sz="1600" b="1" dirty="0">
              <a:solidFill>
                <a:schemeClr val="lt1"/>
              </a:solidFill>
              <a:latin typeface="+mj-lt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684733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AE3E-A179-244A-ABA9-EA3D2862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4" y="115577"/>
            <a:ext cx="11145646" cy="7636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4D8C6-228A-AE49-9905-07B62F71C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472" y="3189126"/>
            <a:ext cx="11813056" cy="2901946"/>
          </a:xfrm>
        </p:spPr>
        <p:txBody>
          <a:bodyPr>
            <a:no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Devices are becoming the main users of the network, </a:t>
            </a:r>
          </a:p>
          <a:p>
            <a:pPr marL="952485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By 2030 the number of internet connected devices will reach 500 B- 59x more than the predicted world population</a:t>
            </a:r>
            <a:endParaRPr lang="en-US" dirty="0">
              <a:latin typeface="+mj-lt"/>
            </a:endParaRPr>
          </a:p>
          <a:p>
            <a:pPr marL="952485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What will be the role of humans in the service delivery chain?</a:t>
            </a:r>
          </a:p>
          <a:p>
            <a:pPr marL="952485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kumimoji="1" lang="en-US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lt"/>
                <a:ea typeface="NanumBarunGothic" panose="020B0603020101020101" pitchFamily="34" charset="-127"/>
              </a:rPr>
              <a:t>Co-creation of future connectivity and services with the end users</a:t>
            </a:r>
          </a:p>
          <a:p>
            <a:pPr marL="952485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kumimoji="1" lang="en-US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lt"/>
                <a:ea typeface="NanumBarunGothic" panose="020B0603020101020101" pitchFamily="34" charset="-127"/>
              </a:rPr>
              <a:t>Collective Intelligence= human + machines + infrastructure </a:t>
            </a:r>
          </a:p>
          <a:p>
            <a:pPr marL="952485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kumimoji="1" lang="en-US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lt"/>
                <a:ea typeface="NanumBarunGothic" panose="020B0603020101020101" pitchFamily="34" charset="-127"/>
              </a:rPr>
              <a:t>Behavioral science, neuroscience, sociotechnical principles and social practices as the foundation for the design of future networks (responsible innovation, security, sustainability, inclusion, privacy, trust…)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kumimoji="1" lang="en-US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lt"/>
              <a:ea typeface="NanumBarunGothic" panose="020B0603020101020101" pitchFamily="34" charset="-127"/>
            </a:endParaRPr>
          </a:p>
          <a:p>
            <a:pPr marL="342900" lvl="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kumimoji="1" 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lt"/>
              <a:ea typeface="NanumBarunGothic" panose="020B0603020101020101" pitchFamily="34" charset="-127"/>
            </a:endParaRPr>
          </a:p>
          <a:p>
            <a:pPr>
              <a:lnSpc>
                <a:spcPct val="80000"/>
              </a:lnSpc>
            </a:pPr>
            <a:endParaRPr lang="en-US" sz="32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2BD7D9-03EA-884A-A8E9-F6856AB7843D}"/>
              </a:ext>
            </a:extLst>
          </p:cNvPr>
          <p:cNvGrpSpPr/>
          <p:nvPr/>
        </p:nvGrpSpPr>
        <p:grpSpPr>
          <a:xfrm>
            <a:off x="2363679" y="933146"/>
            <a:ext cx="6848595" cy="1936093"/>
            <a:chOff x="2363679" y="933146"/>
            <a:chExt cx="6848595" cy="19360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8030C2-531C-2944-BE96-A1847EE78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3680" y="933146"/>
              <a:ext cx="6848594" cy="193609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385768-0E36-2F43-8881-43CEBF2920DA}"/>
                </a:ext>
              </a:extLst>
            </p:cNvPr>
            <p:cNvSpPr/>
            <p:nvPr/>
          </p:nvSpPr>
          <p:spPr>
            <a:xfrm>
              <a:off x="3048000" y="2136339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endParaRPr lang="en-US" dirty="0"/>
            </a:p>
            <a:p>
              <a:pPr marL="34290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1D89FE-27BD-584D-A1C7-84E2AA785743}"/>
                </a:ext>
              </a:extLst>
            </p:cNvPr>
            <p:cNvSpPr/>
            <p:nvPr/>
          </p:nvSpPr>
          <p:spPr>
            <a:xfrm>
              <a:off x="2363679" y="2660575"/>
              <a:ext cx="2317851" cy="2086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</a:rPr>
                <a:t>Network-Centric: Internet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B4DF7E-E195-3B44-B256-37013554C55C}"/>
                </a:ext>
              </a:extLst>
            </p:cNvPr>
            <p:cNvSpPr/>
            <p:nvPr/>
          </p:nvSpPr>
          <p:spPr>
            <a:xfrm>
              <a:off x="4681531" y="2659922"/>
              <a:ext cx="2254728" cy="2093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</a:rPr>
                <a:t>Device-Centric: 5G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0A2217-8666-6E48-8F57-4DCC6C920642}"/>
                </a:ext>
              </a:extLst>
            </p:cNvPr>
            <p:cNvSpPr/>
            <p:nvPr/>
          </p:nvSpPr>
          <p:spPr>
            <a:xfrm>
              <a:off x="6936259" y="2659842"/>
              <a:ext cx="2276015" cy="2093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</a:rPr>
                <a:t>Human-Centric?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5498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3E512-E37E-D06D-0BC0-6B00E595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251"/>
            <a:ext cx="10515600" cy="1325563"/>
          </a:xfrm>
        </p:spPr>
        <p:txBody>
          <a:bodyPr/>
          <a:lstStyle/>
          <a:p>
            <a:r>
              <a:rPr lang="en-US" b="1" dirty="0">
                <a:latin typeface="+mj-lt"/>
              </a:rPr>
              <a:t>Why is this Important? A bit of context</a:t>
            </a:r>
          </a:p>
        </p:txBody>
      </p:sp>
      <p:pic>
        <p:nvPicPr>
          <p:cNvPr id="6" name="Content Placeholder 5" descr="Icon&#10;&#10;">
            <a:extLst>
              <a:ext uri="{FF2B5EF4-FFF2-40B4-BE49-F238E27FC236}">
                <a16:creationId xmlns:a16="http://schemas.microsoft.com/office/drawing/2014/main" id="{86C73355-0A91-BED3-F258-312A205125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8" name="Content Placeholder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7D3EF8-2887-DA5D-3E6B-CA77C9FDCD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72200" y="2705894"/>
            <a:ext cx="5181600" cy="25908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F9DF3B-1DA0-244D-32D3-CB38C7714583}"/>
              </a:ext>
            </a:extLst>
          </p:cNvPr>
          <p:cNvSpPr txBox="1"/>
          <p:nvPr/>
        </p:nvSpPr>
        <p:spPr>
          <a:xfrm>
            <a:off x="6823710" y="5307231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4.2 billion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32F5F1-C4C6-C5D7-AB3C-0AE91B68B527}"/>
              </a:ext>
            </a:extLst>
          </p:cNvPr>
          <p:cNvSpPr txBox="1"/>
          <p:nvPr/>
        </p:nvSpPr>
        <p:spPr>
          <a:xfrm>
            <a:off x="2380333" y="5307231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5.1 billion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9619C-270E-FABF-4A0F-775F9F8F93E5}"/>
              </a:ext>
            </a:extLst>
          </p:cNvPr>
          <p:cNvSpPr txBox="1"/>
          <p:nvPr/>
        </p:nvSpPr>
        <p:spPr>
          <a:xfrm>
            <a:off x="4653360" y="1825625"/>
            <a:ext cx="386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World population: 7.9 billion</a:t>
            </a:r>
          </a:p>
        </p:txBody>
      </p:sp>
    </p:spTree>
    <p:extLst>
      <p:ext uri="{BB962C8B-B14F-4D97-AF65-F5344CB8AC3E}">
        <p14:creationId xmlns:p14="http://schemas.microsoft.com/office/powerpoint/2010/main" val="2931612062"/>
      </p:ext>
    </p:extLst>
  </p:cSld>
  <p:clrMapOvr>
    <a:masterClrMapping/>
  </p:clrMapOvr>
</p:sld>
</file>

<file path=ppt/theme/theme1.xml><?xml version="1.0" encoding="utf-8"?>
<a:theme xmlns:a="http://schemas.openxmlformats.org/drawingml/2006/main" name="1_Smart Internet La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B Smart PowerPoint Template -inc5GUK .potx" id="{6326DB52-77CD-4085-87C1-F20DBB354B15}" vid="{C1CC6D78-8E35-4379-B63E-C0BBAE6178A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mart Internet La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B Smart PowerPoint Template -inc5GUK .potx" id="{6326DB52-77CD-4085-87C1-F20DBB354B15}" vid="{C1CC6D78-8E35-4379-B63E-C0BBAE6178A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A315BA3F9D3448B21AA925E2FE272F" ma:contentTypeVersion="12" ma:contentTypeDescription="Create a new document." ma:contentTypeScope="" ma:versionID="cced796a52761db19df84d9bb9ee7abe">
  <xsd:schema xmlns:xsd="http://www.w3.org/2001/XMLSchema" xmlns:xs="http://www.w3.org/2001/XMLSchema" xmlns:p="http://schemas.microsoft.com/office/2006/metadata/properties" xmlns:ns2="8d3c1b5f-4bae-45bb-bf44-ea79eba18204" xmlns:ns3="71c3f773-59a4-4301-97f4-1fd98716441b" targetNamespace="http://schemas.microsoft.com/office/2006/metadata/properties" ma:root="true" ma:fieldsID="7f56519f05b510bc3d590b972b23b794" ns2:_="" ns3:_="">
    <xsd:import namespace="8d3c1b5f-4bae-45bb-bf44-ea79eba18204"/>
    <xsd:import namespace="71c3f773-59a4-4301-97f4-1fd9871644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3c1b5f-4bae-45bb-bf44-ea79eba182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3f773-59a4-4301-97f4-1fd98716441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1c3f773-59a4-4301-97f4-1fd98716441b">
      <UserInfo>
        <DisplayName>Maria Korea</DisplayName>
        <AccountId>36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8F9FEE-4EC5-4A8F-9964-B667B95728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3c1b5f-4bae-45bb-bf44-ea79eba18204"/>
    <ds:schemaRef ds:uri="71c3f773-59a4-4301-97f4-1fd9871644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B4091B-E3CA-4429-B096-32300804F675}">
  <ds:schemaRefs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1c3f773-59a4-4301-97f4-1fd98716441b"/>
    <ds:schemaRef ds:uri="8d3c1b5f-4bae-45bb-bf44-ea79eba18204"/>
  </ds:schemaRefs>
</ds:datastoreItem>
</file>

<file path=customXml/itemProps3.xml><?xml version="1.0" encoding="utf-8"?>
<ds:datastoreItem xmlns:ds="http://schemas.openxmlformats.org/officeDocument/2006/customXml" ds:itemID="{4ACE70CE-5936-4501-8CDA-0A8DE45AC9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18231</TotalTime>
  <Words>1658</Words>
  <Application>Microsoft Macintosh PowerPoint</Application>
  <PresentationFormat>Widescreen</PresentationFormat>
  <Paragraphs>304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Calibri Light</vt:lpstr>
      <vt:lpstr>Times New Roman</vt:lpstr>
      <vt:lpstr>Calibri</vt:lpstr>
      <vt:lpstr>Arial</vt:lpstr>
      <vt:lpstr>Rockwell</vt:lpstr>
      <vt:lpstr>Wingdings</vt:lpstr>
      <vt:lpstr>1_Smart Internet Lab</vt:lpstr>
      <vt:lpstr>Custom Design</vt:lpstr>
      <vt:lpstr>Smart Internet Lab</vt:lpstr>
      <vt:lpstr> 6G: From Digital Transformation to Socio-Digital Innovation    </vt:lpstr>
      <vt:lpstr>Future Networks Research @ University of Bristol</vt:lpstr>
      <vt:lpstr>Recent Examples of E2E Network Research</vt:lpstr>
      <vt:lpstr>Innovative Use Cases</vt:lpstr>
      <vt:lpstr>PowerPoint Presentation</vt:lpstr>
      <vt:lpstr>User-Driven Innovation: Use Case Overview </vt:lpstr>
      <vt:lpstr>User-Driven Innovation: Addressing Real Barriers for the Sector</vt:lpstr>
      <vt:lpstr>The Future</vt:lpstr>
      <vt:lpstr>Why is this Important? A bit of context</vt:lpstr>
      <vt:lpstr>The Future: A Holographic Society</vt:lpstr>
      <vt:lpstr>PowerPoint Presentation</vt:lpstr>
      <vt:lpstr>The Future: A Holographic Society</vt:lpstr>
      <vt:lpstr>Key Drivers for Future Network Research</vt:lpstr>
      <vt:lpstr>Network Requirements</vt:lpstr>
      <vt:lpstr>Key Technologies</vt:lpstr>
      <vt:lpstr>PowerPoint Presentation</vt:lpstr>
      <vt:lpstr>From KPIs to KVIs</vt:lpstr>
      <vt:lpstr>PowerPoint Presentation</vt:lpstr>
      <vt:lpstr>PowerPoint Presentation</vt:lpstr>
      <vt:lpstr>Reality Emulator: An Advanced Digital Twin for Futures Network Research</vt:lpstr>
      <vt:lpstr>Building the Foundations: Facilities Phase 1</vt:lpstr>
      <vt:lpstr>Multiple use-cases </vt:lpstr>
      <vt:lpstr>Desired Outcomes</vt:lpstr>
      <vt:lpstr>Summary: Building the Case for Socio-digital Innovation for  6G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Internet Lab </dc:title>
  <dc:creator>Harriet Parks</dc:creator>
  <cp:lastModifiedBy>Dimitra Simeonidou</cp:lastModifiedBy>
  <cp:revision>594</cp:revision>
  <dcterms:created xsi:type="dcterms:W3CDTF">2020-08-10T13:27:22Z</dcterms:created>
  <dcterms:modified xsi:type="dcterms:W3CDTF">2022-06-20T12:41:59Z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aredWithUsers">
    <vt:lpwstr>36;#Maria Korea</vt:lpwstr>
  </property>
  <property fmtid="{D5CDD505-2E9C-101B-9397-08002B2CF9AE}" pid="3" name="ContentTypeId">
    <vt:lpwstr>0x010100ECA315BA3F9D3448B21AA925E2FE272F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