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927" r:id="rId2"/>
    <p:sldMasterId id="2147483939" r:id="rId3"/>
    <p:sldMasterId id="2147483951" r:id="rId4"/>
    <p:sldMasterId id="2147483963" r:id="rId5"/>
    <p:sldMasterId id="2147483975" r:id="rId6"/>
    <p:sldMasterId id="2147484109" r:id="rId7"/>
    <p:sldMasterId id="2147484121" r:id="rId8"/>
    <p:sldMasterId id="2147484133" r:id="rId9"/>
    <p:sldMasterId id="2147484145" r:id="rId10"/>
    <p:sldMasterId id="2147484157" r:id="rId11"/>
    <p:sldMasterId id="2147484169" r:id="rId12"/>
    <p:sldMasterId id="2147484181" r:id="rId13"/>
    <p:sldMasterId id="2147484193" r:id="rId14"/>
    <p:sldMasterId id="2147484205" r:id="rId15"/>
    <p:sldMasterId id="2147484217" r:id="rId16"/>
    <p:sldMasterId id="2147484229" r:id="rId17"/>
    <p:sldMasterId id="2147484241" r:id="rId18"/>
    <p:sldMasterId id="2147489653" r:id="rId19"/>
    <p:sldMasterId id="2147489667" r:id="rId20"/>
    <p:sldMasterId id="2147490605" r:id="rId21"/>
  </p:sldMasterIdLst>
  <p:notesMasterIdLst>
    <p:notesMasterId r:id="rId87"/>
  </p:notesMasterIdLst>
  <p:sldIdLst>
    <p:sldId id="256" r:id="rId22"/>
    <p:sldId id="592" r:id="rId23"/>
    <p:sldId id="404" r:id="rId24"/>
    <p:sldId id="403" r:id="rId25"/>
    <p:sldId id="395" r:id="rId26"/>
    <p:sldId id="396" r:id="rId27"/>
    <p:sldId id="397" r:id="rId28"/>
    <p:sldId id="398" r:id="rId29"/>
    <p:sldId id="270" r:id="rId30"/>
    <p:sldId id="399" r:id="rId31"/>
    <p:sldId id="401" r:id="rId32"/>
    <p:sldId id="586" r:id="rId33"/>
    <p:sldId id="460" r:id="rId34"/>
    <p:sldId id="367" r:id="rId35"/>
    <p:sldId id="328" r:id="rId36"/>
    <p:sldId id="368" r:id="rId37"/>
    <p:sldId id="593" r:id="rId38"/>
    <p:sldId id="587" r:id="rId39"/>
    <p:sldId id="391" r:id="rId40"/>
    <p:sldId id="558" r:id="rId41"/>
    <p:sldId id="372" r:id="rId42"/>
    <p:sldId id="373" r:id="rId43"/>
    <p:sldId id="582" r:id="rId44"/>
    <p:sldId id="584" r:id="rId45"/>
    <p:sldId id="303" r:id="rId46"/>
    <p:sldId id="263" r:id="rId47"/>
    <p:sldId id="258" r:id="rId48"/>
    <p:sldId id="262" r:id="rId49"/>
    <p:sldId id="589" r:id="rId50"/>
    <p:sldId id="261" r:id="rId51"/>
    <p:sldId id="260" r:id="rId52"/>
    <p:sldId id="319" r:id="rId53"/>
    <p:sldId id="268" r:id="rId54"/>
    <p:sldId id="269" r:id="rId55"/>
    <p:sldId id="510" r:id="rId56"/>
    <p:sldId id="338" r:id="rId57"/>
    <p:sldId id="354" r:id="rId58"/>
    <p:sldId id="322" r:id="rId59"/>
    <p:sldId id="302" r:id="rId60"/>
    <p:sldId id="292" r:id="rId61"/>
    <p:sldId id="559" r:id="rId62"/>
    <p:sldId id="561" r:id="rId63"/>
    <p:sldId id="349" r:id="rId64"/>
    <p:sldId id="502" r:id="rId65"/>
    <p:sldId id="504" r:id="rId66"/>
    <p:sldId id="323" r:id="rId67"/>
    <p:sldId id="315" r:id="rId68"/>
    <p:sldId id="585" r:id="rId69"/>
    <p:sldId id="351" r:id="rId70"/>
    <p:sldId id="387" r:id="rId71"/>
    <p:sldId id="301" r:id="rId72"/>
    <p:sldId id="590" r:id="rId73"/>
    <p:sldId id="562" r:id="rId74"/>
    <p:sldId id="340" r:id="rId75"/>
    <p:sldId id="353" r:id="rId76"/>
    <p:sldId id="347" r:id="rId77"/>
    <p:sldId id="563" r:id="rId78"/>
    <p:sldId id="555" r:id="rId79"/>
    <p:sldId id="556" r:id="rId80"/>
    <p:sldId id="565" r:id="rId81"/>
    <p:sldId id="355" r:id="rId82"/>
    <p:sldId id="550" r:id="rId83"/>
    <p:sldId id="591" r:id="rId84"/>
    <p:sldId id="588" r:id="rId85"/>
    <p:sldId id="400" r:id="rId8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578">
          <p15:clr>
            <a:srgbClr val="A4A3A4"/>
          </p15:clr>
        </p15:guide>
        <p15:guide id="2" orient="horz" pos="1706">
          <p15:clr>
            <a:srgbClr val="A4A3A4"/>
          </p15:clr>
        </p15:guide>
        <p15:guide id="3" orient="horz" pos="2840">
          <p15:clr>
            <a:srgbClr val="A4A3A4"/>
          </p15:clr>
        </p15:guide>
        <p15:guide id="4" orient="horz" pos="3884">
          <p15:clr>
            <a:srgbClr val="A4A3A4"/>
          </p15:clr>
        </p15:guide>
        <p15:guide id="5" pos="208">
          <p15:clr>
            <a:srgbClr val="A4A3A4"/>
          </p15:clr>
        </p15:guide>
        <p15:guide id="6" pos="2018">
          <p15:clr>
            <a:srgbClr val="A4A3A4"/>
          </p15:clr>
        </p15:guide>
        <p15:guide id="7" pos="5556">
          <p15:clr>
            <a:srgbClr val="A4A3A4"/>
          </p15:clr>
        </p15:guide>
        <p15:guide id="8" pos="37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35"/>
    <p:restoredTop sz="89524" autoAdjust="0"/>
  </p:normalViewPr>
  <p:slideViewPr>
    <p:cSldViewPr>
      <p:cViewPr varScale="1">
        <p:scale>
          <a:sx n="114" d="100"/>
          <a:sy n="114" d="100"/>
        </p:scale>
        <p:origin x="336" y="176"/>
      </p:cViewPr>
      <p:guideLst>
        <p:guide orient="horz" pos="578"/>
        <p:guide orient="horz" pos="1706"/>
        <p:guide orient="horz" pos="2840"/>
        <p:guide orient="horz" pos="3884"/>
        <p:guide pos="208"/>
        <p:guide pos="2018"/>
        <p:guide pos="5556"/>
        <p:guide pos="3742"/>
      </p:guideLst>
    </p:cSldViewPr>
  </p:slideViewPr>
  <p:notesTextViewPr>
    <p:cViewPr>
      <p:scale>
        <a:sx n="125" d="100"/>
        <a:sy n="1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viewProps" Target="view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notesMaster" Target="notesMasters/notesMaster1.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FA6FAD42-1E32-E164-F0A0-E5C65ED8AE30}"/>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GB"/>
          </a:p>
        </p:txBody>
      </p:sp>
      <p:sp>
        <p:nvSpPr>
          <p:cNvPr id="3" name="日期占位符 2">
            <a:extLst>
              <a:ext uri="{FF2B5EF4-FFF2-40B4-BE49-F238E27FC236}">
                <a16:creationId xmlns:a16="http://schemas.microsoft.com/office/drawing/2014/main" id="{4D7AB825-661F-3475-E4BA-86D7F05E3B47}"/>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CB93143B-02C3-9643-BCB3-0B4AE9702C4B}" type="datetimeFigureOut">
              <a:rPr lang="en-US" altLang="en-US"/>
              <a:pPr>
                <a:defRPr/>
              </a:pPr>
              <a:t>6/22/22</a:t>
            </a:fld>
            <a:endParaRPr lang="en-GB" altLang="en-US"/>
          </a:p>
        </p:txBody>
      </p:sp>
      <p:sp>
        <p:nvSpPr>
          <p:cNvPr id="4" name="幻灯片图像占位符 3">
            <a:extLst>
              <a:ext uri="{FF2B5EF4-FFF2-40B4-BE49-F238E27FC236}">
                <a16:creationId xmlns:a16="http://schemas.microsoft.com/office/drawing/2014/main" id="{ACB3F080-FD66-4BF8-6F41-44080B65C53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GB" noProof="0"/>
          </a:p>
        </p:txBody>
      </p:sp>
      <p:sp>
        <p:nvSpPr>
          <p:cNvPr id="5" name="备注占位符 4">
            <a:extLst>
              <a:ext uri="{FF2B5EF4-FFF2-40B4-BE49-F238E27FC236}">
                <a16:creationId xmlns:a16="http://schemas.microsoft.com/office/drawing/2014/main" id="{40219365-8FEF-D56E-4080-A3B20766AD0A}"/>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endParaRPr lang="en-GB" noProof="0"/>
          </a:p>
        </p:txBody>
      </p:sp>
      <p:sp>
        <p:nvSpPr>
          <p:cNvPr id="6" name="页脚占位符 5">
            <a:extLst>
              <a:ext uri="{FF2B5EF4-FFF2-40B4-BE49-F238E27FC236}">
                <a16:creationId xmlns:a16="http://schemas.microsoft.com/office/drawing/2014/main" id="{BDAC59A9-5FC4-BFC8-282C-6E6CFCBABF68}"/>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GB"/>
          </a:p>
        </p:txBody>
      </p:sp>
      <p:sp>
        <p:nvSpPr>
          <p:cNvPr id="7" name="灯片编号占位符 6">
            <a:extLst>
              <a:ext uri="{FF2B5EF4-FFF2-40B4-BE49-F238E27FC236}">
                <a16:creationId xmlns:a16="http://schemas.microsoft.com/office/drawing/2014/main" id="{D635015E-B83E-DF5E-1FD1-AA119129B32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71C84EA-F04D-C747-9A95-52490D804722}"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a:extLst>
              <a:ext uri="{FF2B5EF4-FFF2-40B4-BE49-F238E27FC236}">
                <a16:creationId xmlns:a16="http://schemas.microsoft.com/office/drawing/2014/main" id="{6FC971A4-C349-C28B-45F4-8E3117C8CD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0" name="Notes Placeholder 2">
            <a:extLst>
              <a:ext uri="{FF2B5EF4-FFF2-40B4-BE49-F238E27FC236}">
                <a16:creationId xmlns:a16="http://schemas.microsoft.com/office/drawing/2014/main" id="{48E794D2-7CF3-73D1-B733-E0091463D5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
        <p:nvSpPr>
          <p:cNvPr id="268291" name="Slide Number Placeholder 3">
            <a:extLst>
              <a:ext uri="{FF2B5EF4-FFF2-40B4-BE49-F238E27FC236}">
                <a16:creationId xmlns:a16="http://schemas.microsoft.com/office/drawing/2014/main" id="{DE03F75E-F185-AB2B-2C86-5D6C552C48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913A43E-3A71-E945-BF95-80AF0E4DD2AA}" type="slidenum">
              <a:rPr lang="en-GB" altLang="en-US" smtClean="0"/>
              <a:pPr/>
              <a:t>1</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Slide Image Placeholder 1">
            <a:extLst>
              <a:ext uri="{FF2B5EF4-FFF2-40B4-BE49-F238E27FC236}">
                <a16:creationId xmlns:a16="http://schemas.microsoft.com/office/drawing/2014/main" id="{46F9D15E-B5DA-2DEC-2ECE-75FA8E092D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0" name="Notes Placeholder 2">
            <a:extLst>
              <a:ext uri="{FF2B5EF4-FFF2-40B4-BE49-F238E27FC236}">
                <a16:creationId xmlns:a16="http://schemas.microsoft.com/office/drawing/2014/main" id="{D0B99172-67D5-8A44-99F5-7C4D310026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C1D8947B-0867-76D2-0A77-B5FD47EAEB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16F13CE-1E2B-854C-B346-ECC787CC131E}" type="slidenum">
              <a:rPr lang="en-GB" altLang="en-US" smtClean="0"/>
              <a:pPr/>
              <a:t>23</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幻灯片图像占位符 1">
            <a:extLst>
              <a:ext uri="{FF2B5EF4-FFF2-40B4-BE49-F238E27FC236}">
                <a16:creationId xmlns:a16="http://schemas.microsoft.com/office/drawing/2014/main" id="{D8B6DA43-9EED-3465-9D5F-86465CF0B1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8" name="备注占位符 2">
            <a:extLst>
              <a:ext uri="{FF2B5EF4-FFF2-40B4-BE49-F238E27FC236}">
                <a16:creationId xmlns:a16="http://schemas.microsoft.com/office/drawing/2014/main" id="{8D3C3E4D-FC03-BB70-E270-0B5560B55D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
        <p:nvSpPr>
          <p:cNvPr id="301059" name="灯片编号占位符 3">
            <a:extLst>
              <a:ext uri="{FF2B5EF4-FFF2-40B4-BE49-F238E27FC236}">
                <a16:creationId xmlns:a16="http://schemas.microsoft.com/office/drawing/2014/main" id="{0A7BB9D7-6358-8042-71DC-373E46E2EA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E5B8C54-AA36-2A46-A99E-3FC7F1411F79}" type="slidenum">
              <a:rPr lang="en-GB" altLang="en-US" smtClean="0"/>
              <a:pPr/>
              <a:t>24</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Slide Image Placeholder 1">
            <a:extLst>
              <a:ext uri="{FF2B5EF4-FFF2-40B4-BE49-F238E27FC236}">
                <a16:creationId xmlns:a16="http://schemas.microsoft.com/office/drawing/2014/main" id="{AE66F098-90B3-39BE-D026-3939A8C2BC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2" name="Notes Placeholder 2">
            <a:extLst>
              <a:ext uri="{FF2B5EF4-FFF2-40B4-BE49-F238E27FC236}">
                <a16:creationId xmlns:a16="http://schemas.microsoft.com/office/drawing/2014/main" id="{8AA5E82D-EEF8-12A6-7380-0F9CE26774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endParaRPr lang="en-GB" altLang="en-US">
              <a:latin typeface="Arial" panose="020B0604020202020204" pitchFamily="34" charset="0"/>
              <a:ea typeface="ＭＳ Ｐゴシック" panose="020B0600070205080204" pitchFamily="34" charset="-128"/>
            </a:endParaRPr>
          </a:p>
        </p:txBody>
      </p:sp>
      <p:sp>
        <p:nvSpPr>
          <p:cNvPr id="307203" name="Date Placeholder 3">
            <a:extLst>
              <a:ext uri="{FF2B5EF4-FFF2-40B4-BE49-F238E27FC236}">
                <a16:creationId xmlns:a16="http://schemas.microsoft.com/office/drawing/2014/main" id="{AD9AC8BA-D43D-EDB5-7466-2A3BCCAE5204}"/>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88680B8-909C-4848-A983-61F97714567D}" type="datetime1">
              <a:rPr lang="en-GB" altLang="en-US" smtClean="0">
                <a:solidFill>
                  <a:srgbClr val="000000"/>
                </a:solidFill>
              </a:rPr>
              <a:pPr/>
              <a:t>22/06/2022</a:t>
            </a:fld>
            <a:endParaRPr lang="en-GB" altLang="en-US">
              <a:solidFill>
                <a:srgbClr val="000000"/>
              </a:solidFill>
            </a:endParaRPr>
          </a:p>
        </p:txBody>
      </p:sp>
      <p:sp>
        <p:nvSpPr>
          <p:cNvPr id="307204" name="Slide Number Placeholder 4">
            <a:extLst>
              <a:ext uri="{FF2B5EF4-FFF2-40B4-BE49-F238E27FC236}">
                <a16:creationId xmlns:a16="http://schemas.microsoft.com/office/drawing/2014/main" id="{8189C314-1F24-B72E-95F6-58851453C8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B8A3FFD-4E3C-2849-BB84-595A069A7BB6}" type="slidenum">
              <a:rPr lang="en-GB" altLang="en-US" smtClean="0">
                <a:solidFill>
                  <a:srgbClr val="000000"/>
                </a:solidFill>
              </a:rPr>
              <a:pPr/>
              <a:t>29</a:t>
            </a:fld>
            <a:endParaRPr lang="en-GB" alt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幻灯片图像占位符 1">
            <a:extLst>
              <a:ext uri="{FF2B5EF4-FFF2-40B4-BE49-F238E27FC236}">
                <a16:creationId xmlns:a16="http://schemas.microsoft.com/office/drawing/2014/main" id="{2E323AAB-1116-5F63-F4F9-F7A67BB903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1298" name="备注占位符 2">
            <a:extLst>
              <a:ext uri="{FF2B5EF4-FFF2-40B4-BE49-F238E27FC236}">
                <a16:creationId xmlns:a16="http://schemas.microsoft.com/office/drawing/2014/main" id="{10BA751C-AB00-7212-045D-6253FBD8F9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ea typeface="ＭＳ Ｐゴシック" panose="020B0600070205080204" pitchFamily="34" charset="-128"/>
              </a:rPr>
              <a:t>This practical idea is submitted to ICC 2015 workshop. 3026C is signal generator; 3035C is digitizer; 3010 is clock; VR5 is channel emulator.</a:t>
            </a:r>
          </a:p>
          <a:p>
            <a:endParaRPr lang="en-GB" altLang="en-US">
              <a:ea typeface="ＭＳ Ｐゴシック" panose="020B0600070205080204" pitchFamily="34" charset="-128"/>
            </a:endParaRPr>
          </a:p>
          <a:p>
            <a:r>
              <a:rPr lang="en-GB" altLang="en-US">
                <a:ea typeface="ＭＳ Ｐゴシック" panose="020B0600070205080204" pitchFamily="34" charset="-128"/>
              </a:rPr>
              <a:t>We implemented two systems, one is a single band LTE-SEFDM, the other one is the LTE-Advanced carrier aggregation (CA)-SEFDM system. Both systems can reuse the above experimental setup except for the zero insertion module. This module is designed only for CA-SEFDM due to the protection band between adjacent component carriers (CC)</a:t>
            </a:r>
          </a:p>
          <a:p>
            <a:endParaRPr lang="en-GB" altLang="en-US">
              <a:ea typeface="ＭＳ Ｐゴシック" panose="020B0600070205080204" pitchFamily="34" charset="-128"/>
            </a:endParaRPr>
          </a:p>
        </p:txBody>
      </p:sp>
      <p:sp>
        <p:nvSpPr>
          <p:cNvPr id="311299" name="灯片编号占位符 3">
            <a:extLst>
              <a:ext uri="{FF2B5EF4-FFF2-40B4-BE49-F238E27FC236}">
                <a16:creationId xmlns:a16="http://schemas.microsoft.com/office/drawing/2014/main" id="{BD005E0D-FE48-F914-A639-15E1C34F61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4DBD5E1-AAE2-B74D-9F5F-A6EFEA449A8E}" type="slidenum">
              <a:rPr lang="en-GB" altLang="en-US" smtClean="0">
                <a:solidFill>
                  <a:srgbClr val="000000"/>
                </a:solidFill>
              </a:rPr>
              <a:pPr/>
              <a:t>32</a:t>
            </a:fld>
            <a:endParaRPr lang="en-GB" alt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a:extLst>
              <a:ext uri="{FF2B5EF4-FFF2-40B4-BE49-F238E27FC236}">
                <a16:creationId xmlns:a16="http://schemas.microsoft.com/office/drawing/2014/main" id="{487B8C32-BC80-A6EF-9E9C-98C850B1C8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6" name="Notes Placeholder 2">
            <a:extLst>
              <a:ext uri="{FF2B5EF4-FFF2-40B4-BE49-F238E27FC236}">
                <a16:creationId xmlns:a16="http://schemas.microsoft.com/office/drawing/2014/main" id="{232673F4-32E5-8189-F102-BB915E69B3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ea typeface="ＭＳ Ｐゴシック" panose="020B0600070205080204" pitchFamily="34" charset="-128"/>
              </a:rPr>
              <a:t>System specification is shown in the first table.</a:t>
            </a:r>
          </a:p>
          <a:p>
            <a:pPr eaLnBrk="1" hangingPunct="1">
              <a:spcBef>
                <a:spcPct val="0"/>
              </a:spcBef>
            </a:pPr>
            <a:r>
              <a:rPr lang="en-GB" altLang="en-US">
                <a:ea typeface="ＭＳ Ｐゴシック" panose="020B0600070205080204" pitchFamily="34" charset="-128"/>
              </a:rPr>
              <a:t>A static frequency selective channel is configured in the right table.</a:t>
            </a:r>
          </a:p>
          <a:p>
            <a:pPr eaLnBrk="1" hangingPunct="1">
              <a:spcBef>
                <a:spcPct val="0"/>
              </a:spcBef>
            </a:pPr>
            <a:r>
              <a:rPr lang="en-GB" altLang="en-US">
                <a:ea typeface="ＭＳ Ｐゴシック" panose="020B0600070205080204" pitchFamily="34" charset="-128"/>
              </a:rPr>
              <a:t>The top middle figure shows frame structure and resource grid structure. </a:t>
            </a:r>
          </a:p>
          <a:p>
            <a:pPr eaLnBrk="1" hangingPunct="1">
              <a:spcBef>
                <a:spcPct val="0"/>
              </a:spcBef>
            </a:pPr>
            <a:endParaRPr lang="en-GB"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Spectrum and constellation are measured at 36 dB.</a:t>
            </a:r>
          </a:p>
          <a:p>
            <a:pPr eaLnBrk="1" hangingPunct="1">
              <a:spcBef>
                <a:spcPct val="0"/>
              </a:spcBef>
            </a:pPr>
            <a:endParaRPr lang="en-GB"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One reference of time-domain channel estimation; constellation before and after channel equalization for OFDM and SEFDM (a=0.8); a time-domain channel estimation and equalization is shown above. </a:t>
            </a:r>
          </a:p>
          <a:p>
            <a:pPr eaLnBrk="1" hangingPunct="1">
              <a:spcBef>
                <a:spcPct val="0"/>
              </a:spcBef>
            </a:pPr>
            <a:endParaRPr lang="en-GB"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The unit of x-axis is MHz. The bottom left figure is OFDM (the bandwidth is 18.015 MHz), the bottom right is SEFDM (the bandwidth is 18.015*0.8=14.412 MHz). </a:t>
            </a:r>
          </a:p>
        </p:txBody>
      </p:sp>
      <p:sp>
        <p:nvSpPr>
          <p:cNvPr id="313347" name="Slide Number Placeholder 3">
            <a:extLst>
              <a:ext uri="{FF2B5EF4-FFF2-40B4-BE49-F238E27FC236}">
                <a16:creationId xmlns:a16="http://schemas.microsoft.com/office/drawing/2014/main" id="{0D57F3FE-859E-33E5-59B4-BE54846B05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FAD49E4-81CB-FB4F-BD8D-FA6B2D29717F}" type="slidenum">
              <a:rPr lang="en-US" altLang="en-US" smtClean="0"/>
              <a:pPr/>
              <a:t>33</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a:extLst>
              <a:ext uri="{FF2B5EF4-FFF2-40B4-BE49-F238E27FC236}">
                <a16:creationId xmlns:a16="http://schemas.microsoft.com/office/drawing/2014/main" id="{21A4B7C9-FF30-3BB5-4FE9-5D22467FFD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4" name="Notes Placeholder 2">
            <a:extLst>
              <a:ext uri="{FF2B5EF4-FFF2-40B4-BE49-F238E27FC236}">
                <a16:creationId xmlns:a16="http://schemas.microsoft.com/office/drawing/2014/main" id="{54A0045E-8F2A-5665-5B19-4963077E5E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ea typeface="ＭＳ Ｐゴシック" panose="020B0600070205080204" pitchFamily="34" charset="-128"/>
              </a:rPr>
              <a:t>Image transmission through the predefined static frequency selective channel. </a:t>
            </a:r>
          </a:p>
          <a:p>
            <a:pPr eaLnBrk="1" hangingPunct="1">
              <a:spcBef>
                <a:spcPct val="0"/>
              </a:spcBef>
            </a:pPr>
            <a:endParaRPr lang="en-GB" altLang="en-US">
              <a:ea typeface="ＭＳ Ｐゴシック" panose="020B0600070205080204" pitchFamily="34" charset="-128"/>
            </a:endParaRPr>
          </a:p>
          <a:p>
            <a:pPr eaLnBrk="1" hangingPunct="1">
              <a:spcBef>
                <a:spcPct val="0"/>
              </a:spcBef>
            </a:pPr>
            <a:r>
              <a:rPr lang="en-GB" altLang="en-US">
                <a:ea typeface="ＭＳ Ｐゴシック" panose="020B0600070205080204" pitchFamily="34" charset="-128"/>
              </a:rPr>
              <a:t>The right figures are practical spectra obtained from a spectrum analyzer.  It should be noted that a normal spectrum is employed in Turbo-SEFDM system. It is different with B-SEFDM.</a:t>
            </a:r>
          </a:p>
          <a:p>
            <a:pPr eaLnBrk="1" hangingPunct="1">
              <a:spcBef>
                <a:spcPct val="0"/>
              </a:spcBef>
            </a:pPr>
            <a:endParaRPr lang="en-GB" altLang="en-US">
              <a:ea typeface="ＭＳ Ｐゴシック" panose="020B0600070205080204" pitchFamily="34" charset="-128"/>
            </a:endParaRPr>
          </a:p>
        </p:txBody>
      </p:sp>
      <p:sp>
        <p:nvSpPr>
          <p:cNvPr id="315395" name="Slide Number Placeholder 3">
            <a:extLst>
              <a:ext uri="{FF2B5EF4-FFF2-40B4-BE49-F238E27FC236}">
                <a16:creationId xmlns:a16="http://schemas.microsoft.com/office/drawing/2014/main" id="{5F3FF749-F12F-05DA-23C7-780B283042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54E34B8-4747-5848-BD89-4B82510DDB3F}" type="slidenum">
              <a:rPr lang="en-US" altLang="en-US" smtClean="0"/>
              <a:pPr/>
              <a:t>34</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Image Placeholder 1">
            <a:extLst>
              <a:ext uri="{FF2B5EF4-FFF2-40B4-BE49-F238E27FC236}">
                <a16:creationId xmlns:a16="http://schemas.microsoft.com/office/drawing/2014/main" id="{2BD5DFC0-0108-8F22-46D1-25EB3DC138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2" name="Notes Placeholder 2">
            <a:extLst>
              <a:ext uri="{FF2B5EF4-FFF2-40B4-BE49-F238E27FC236}">
                <a16:creationId xmlns:a16="http://schemas.microsoft.com/office/drawing/2014/main" id="{E7A0EE60-D39A-4E43-DDAE-97B2BCFAF1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endParaRPr lang="en-GB" altLang="en-US">
              <a:latin typeface="Arial" panose="020B0604020202020204" pitchFamily="34" charset="0"/>
              <a:ea typeface="ＭＳ Ｐゴシック" panose="020B0600070205080204" pitchFamily="34" charset="-128"/>
            </a:endParaRPr>
          </a:p>
        </p:txBody>
      </p:sp>
      <p:sp>
        <p:nvSpPr>
          <p:cNvPr id="317443" name="Date Placeholder 3">
            <a:extLst>
              <a:ext uri="{FF2B5EF4-FFF2-40B4-BE49-F238E27FC236}">
                <a16:creationId xmlns:a16="http://schemas.microsoft.com/office/drawing/2014/main" id="{D76FE182-3BDC-BA80-CA30-98CD2A2CFE42}"/>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1364A5D-3EC9-B849-B976-3F77577361E3}" type="datetime1">
              <a:rPr lang="en-GB" altLang="en-US" smtClean="0">
                <a:solidFill>
                  <a:srgbClr val="000000"/>
                </a:solidFill>
              </a:rPr>
              <a:pPr/>
              <a:t>22/06/2022</a:t>
            </a:fld>
            <a:endParaRPr lang="en-GB" altLang="en-US">
              <a:solidFill>
                <a:srgbClr val="000000"/>
              </a:solidFill>
            </a:endParaRPr>
          </a:p>
        </p:txBody>
      </p:sp>
      <p:sp>
        <p:nvSpPr>
          <p:cNvPr id="317444" name="Slide Number Placeholder 4">
            <a:extLst>
              <a:ext uri="{FF2B5EF4-FFF2-40B4-BE49-F238E27FC236}">
                <a16:creationId xmlns:a16="http://schemas.microsoft.com/office/drawing/2014/main" id="{F912C43B-EC97-4548-6A10-269608306C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C0734BA-E6FF-DC44-8FE1-95B23F6C896A}" type="slidenum">
              <a:rPr lang="en-GB" altLang="en-US" smtClean="0">
                <a:solidFill>
                  <a:srgbClr val="000000"/>
                </a:solidFill>
              </a:rPr>
              <a:pPr/>
              <a:t>35</a:t>
            </a:fld>
            <a:endParaRPr lang="en-GB" alt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Slide Image Placeholder 1">
            <a:extLst>
              <a:ext uri="{FF2B5EF4-FFF2-40B4-BE49-F238E27FC236}">
                <a16:creationId xmlns:a16="http://schemas.microsoft.com/office/drawing/2014/main" id="{5921840B-90BB-D3E1-E1A0-726B5E750B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0" name="Notes Placeholder 2">
            <a:extLst>
              <a:ext uri="{FF2B5EF4-FFF2-40B4-BE49-F238E27FC236}">
                <a16:creationId xmlns:a16="http://schemas.microsoft.com/office/drawing/2014/main" id="{39F87DD6-D8B3-9E60-C542-1588F0BCB5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ea typeface="ＭＳ Ｐゴシック" panose="020B0600070205080204" pitchFamily="34" charset="-128"/>
              </a:rPr>
              <a:t>Throughput is calculated based on BER information and system specifications on page 20. we remove useless information like pilot symbols, CP, DC part, guard band and coding redundancy. </a:t>
            </a:r>
          </a:p>
        </p:txBody>
      </p:sp>
      <p:sp>
        <p:nvSpPr>
          <p:cNvPr id="319491" name="Slide Number Placeholder 3">
            <a:extLst>
              <a:ext uri="{FF2B5EF4-FFF2-40B4-BE49-F238E27FC236}">
                <a16:creationId xmlns:a16="http://schemas.microsoft.com/office/drawing/2014/main" id="{83825584-5358-4130-A692-027659E977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D596F2F-8170-C049-A2E2-5B7A7BC863FE}" type="slidenum">
              <a:rPr lang="en-US" altLang="en-US" smtClean="0">
                <a:solidFill>
                  <a:srgbClr val="000000"/>
                </a:solidFill>
              </a:rPr>
              <a:pPr/>
              <a:t>36</a:t>
            </a:fld>
            <a:endParaRPr lang="en-US" alt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a:extLst>
              <a:ext uri="{FF2B5EF4-FFF2-40B4-BE49-F238E27FC236}">
                <a16:creationId xmlns:a16="http://schemas.microsoft.com/office/drawing/2014/main" id="{060DB70B-D370-B8B6-AA24-084F8D7C02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2" name="Notes Placeholder 2">
            <a:extLst>
              <a:ext uri="{FF2B5EF4-FFF2-40B4-BE49-F238E27FC236}">
                <a16:creationId xmlns:a16="http://schemas.microsoft.com/office/drawing/2014/main" id="{082720C4-024D-598C-0C66-9EC5844210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anose="020B0600070205080204" pitchFamily="34" charset="-128"/>
            </a:endParaRPr>
          </a:p>
        </p:txBody>
      </p:sp>
      <p:sp>
        <p:nvSpPr>
          <p:cNvPr id="322563" name="Slide Number Placeholder 3">
            <a:extLst>
              <a:ext uri="{FF2B5EF4-FFF2-40B4-BE49-F238E27FC236}">
                <a16:creationId xmlns:a16="http://schemas.microsoft.com/office/drawing/2014/main" id="{76C7E3E0-41ED-C555-5F81-5BF646D1F1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F17C599-8905-4046-AC1B-A9F92995548C}" type="slidenum">
              <a:rPr lang="en-US" altLang="en-US" smtClean="0">
                <a:solidFill>
                  <a:srgbClr val="000000"/>
                </a:solidFill>
              </a:rPr>
              <a:pPr/>
              <a:t>38</a:t>
            </a:fld>
            <a:endParaRPr lang="en-US" alt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a:extLst>
              <a:ext uri="{FF2B5EF4-FFF2-40B4-BE49-F238E27FC236}">
                <a16:creationId xmlns:a16="http://schemas.microsoft.com/office/drawing/2014/main" id="{071D8C64-1963-253F-1534-0D64292F7D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4" name="Notes Placeholder 2">
            <a:extLst>
              <a:ext uri="{FF2B5EF4-FFF2-40B4-BE49-F238E27FC236}">
                <a16:creationId xmlns:a16="http://schemas.microsoft.com/office/drawing/2014/main" id="{E2C5BD8B-8B3D-6E8F-E628-676C35442B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anose="020B0600070205080204" pitchFamily="34" charset="-128"/>
            </a:endParaRPr>
          </a:p>
        </p:txBody>
      </p:sp>
      <p:sp>
        <p:nvSpPr>
          <p:cNvPr id="325635" name="Footer Placeholder 3">
            <a:extLst>
              <a:ext uri="{FF2B5EF4-FFF2-40B4-BE49-F238E27FC236}">
                <a16:creationId xmlns:a16="http://schemas.microsoft.com/office/drawing/2014/main" id="{ECC34565-4237-3440-1640-2FEE1094055B}"/>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25636" name="Slide Number Placeholder 4">
            <a:extLst>
              <a:ext uri="{FF2B5EF4-FFF2-40B4-BE49-F238E27FC236}">
                <a16:creationId xmlns:a16="http://schemas.microsoft.com/office/drawing/2014/main" id="{E77B071F-E41D-DC92-5B2F-677EC2AB2A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B7C9497-F108-3F4C-89E1-1BCC75722E76}" type="slidenum">
              <a:rPr lang="en-US" altLang="en-US" smtClean="0"/>
              <a:pPr/>
              <a:t>40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a:extLst>
              <a:ext uri="{FF2B5EF4-FFF2-40B4-BE49-F238E27FC236}">
                <a16:creationId xmlns:a16="http://schemas.microsoft.com/office/drawing/2014/main" id="{E26789E8-F991-A10E-B6F5-FB4C90CC09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8" name="Notes Placeholder 2">
            <a:extLst>
              <a:ext uri="{FF2B5EF4-FFF2-40B4-BE49-F238E27FC236}">
                <a16:creationId xmlns:a16="http://schemas.microsoft.com/office/drawing/2014/main" id="{8216AB14-CE44-E6D0-A8B4-020C8A178C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
        <p:nvSpPr>
          <p:cNvPr id="270339" name="Slide Number Placeholder 3">
            <a:extLst>
              <a:ext uri="{FF2B5EF4-FFF2-40B4-BE49-F238E27FC236}">
                <a16:creationId xmlns:a16="http://schemas.microsoft.com/office/drawing/2014/main" id="{E0FAAE8E-7550-208C-552D-494D64D717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E2F5BAF-0B67-6544-A516-808D409DE786}" type="slidenum">
              <a:rPr lang="en-GB" altLang="en-US" smtClean="0"/>
              <a:pPr/>
              <a:t>2</a:t>
            </a:fld>
            <a:endParaRPr lang="en-GB"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幻灯片图像占位符 1">
            <a:extLst>
              <a:ext uri="{FF2B5EF4-FFF2-40B4-BE49-F238E27FC236}">
                <a16:creationId xmlns:a16="http://schemas.microsoft.com/office/drawing/2014/main" id="{41275400-A5CF-A957-B73F-BE18489CC3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4" name="备注占位符 2">
            <a:extLst>
              <a:ext uri="{FF2B5EF4-FFF2-40B4-BE49-F238E27FC236}">
                <a16:creationId xmlns:a16="http://schemas.microsoft.com/office/drawing/2014/main" id="{830515EB-45A6-88DF-A00A-4A54D6C1F0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endParaRPr lang="en-GB" altLang="en-US">
              <a:ea typeface="ＭＳ Ｐゴシック" panose="020B0600070205080204" pitchFamily="34" charset="-128"/>
            </a:endParaRPr>
          </a:p>
        </p:txBody>
      </p:sp>
      <p:sp>
        <p:nvSpPr>
          <p:cNvPr id="330755" name="灯片编号占位符 3">
            <a:extLst>
              <a:ext uri="{FF2B5EF4-FFF2-40B4-BE49-F238E27FC236}">
                <a16:creationId xmlns:a16="http://schemas.microsoft.com/office/drawing/2014/main" id="{FAD39058-2A11-7BF8-D293-704272DE2C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3472B0-6684-9B48-AE46-A1433B2F0A55}" type="slidenum">
              <a:rPr lang="en-GB" altLang="en-US" smtClean="0"/>
              <a:pPr/>
              <a:t>44</a:t>
            </a:fld>
            <a:endParaRPr lang="en-GB"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幻灯片图像占位符 1">
            <a:extLst>
              <a:ext uri="{FF2B5EF4-FFF2-40B4-BE49-F238E27FC236}">
                <a16:creationId xmlns:a16="http://schemas.microsoft.com/office/drawing/2014/main" id="{56A68EDA-C9A5-2D06-3C32-369C81357C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2" name="备注占位符 2">
            <a:extLst>
              <a:ext uri="{FF2B5EF4-FFF2-40B4-BE49-F238E27FC236}">
                <a16:creationId xmlns:a16="http://schemas.microsoft.com/office/drawing/2014/main" id="{99AE1C7B-44B1-7B85-9A32-574AF30DCF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
        <p:nvSpPr>
          <p:cNvPr id="332803" name="灯片编号占位符 3">
            <a:extLst>
              <a:ext uri="{FF2B5EF4-FFF2-40B4-BE49-F238E27FC236}">
                <a16:creationId xmlns:a16="http://schemas.microsoft.com/office/drawing/2014/main" id="{22A3D941-DE5D-4386-6597-65E4DD8A55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35AED75-26C8-954B-9751-9F6FFC211A3D}" type="slidenum">
              <a:rPr lang="en-GB" altLang="en-US" smtClean="0"/>
              <a:pPr/>
              <a:t>45</a:t>
            </a:fld>
            <a:endParaRPr lang="en-GB"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幻灯片图像占位符 1">
            <a:extLst>
              <a:ext uri="{FF2B5EF4-FFF2-40B4-BE49-F238E27FC236}">
                <a16:creationId xmlns:a16="http://schemas.microsoft.com/office/drawing/2014/main" id="{2497C221-05D8-56B7-B560-9492526600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0" name="备注占位符 2">
            <a:extLst>
              <a:ext uri="{FF2B5EF4-FFF2-40B4-BE49-F238E27FC236}">
                <a16:creationId xmlns:a16="http://schemas.microsoft.com/office/drawing/2014/main" id="{E62758BA-557E-9C50-2FD8-BDD11CF877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ea typeface="ＭＳ Ｐゴシック" panose="020B0600070205080204" pitchFamily="34" charset="-128"/>
              </a:rPr>
              <a:t>A detailed description of the experiment setup is referred to the un-submitted CO-SEFDM PTL paper.</a:t>
            </a:r>
          </a:p>
        </p:txBody>
      </p:sp>
      <p:sp>
        <p:nvSpPr>
          <p:cNvPr id="334851" name="灯片编号占位符 3">
            <a:extLst>
              <a:ext uri="{FF2B5EF4-FFF2-40B4-BE49-F238E27FC236}">
                <a16:creationId xmlns:a16="http://schemas.microsoft.com/office/drawing/2014/main" id="{99859B7D-B205-78E0-6088-1D3E9A272E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28E607D-4375-F34D-AB83-4433B4DDC6A9}" type="slidenum">
              <a:rPr lang="en-GB" altLang="en-US" smtClean="0">
                <a:solidFill>
                  <a:srgbClr val="000000"/>
                </a:solidFill>
              </a:rPr>
              <a:pPr/>
              <a:t>46</a:t>
            </a:fld>
            <a:endParaRPr lang="en-GB" alt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幻灯片图像占位符 1">
            <a:extLst>
              <a:ext uri="{FF2B5EF4-FFF2-40B4-BE49-F238E27FC236}">
                <a16:creationId xmlns:a16="http://schemas.microsoft.com/office/drawing/2014/main" id="{6BBFB6E4-4337-768F-438B-93ADBD0D3D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6898" name="备注占位符 2">
            <a:extLst>
              <a:ext uri="{FF2B5EF4-FFF2-40B4-BE49-F238E27FC236}">
                <a16:creationId xmlns:a16="http://schemas.microsoft.com/office/drawing/2014/main" id="{EB60194C-3BAA-8BBA-454A-01FE3FCF09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
        <p:nvSpPr>
          <p:cNvPr id="336899" name="灯片编号占位符 3">
            <a:extLst>
              <a:ext uri="{FF2B5EF4-FFF2-40B4-BE49-F238E27FC236}">
                <a16:creationId xmlns:a16="http://schemas.microsoft.com/office/drawing/2014/main" id="{F0B49E67-E88B-DC62-1AB4-308E7D8B3A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39124FF-C6C3-A149-9CDF-79D6B003F0B0}" type="slidenum">
              <a:rPr lang="en-GB" altLang="en-US" smtClean="0">
                <a:solidFill>
                  <a:srgbClr val="000000"/>
                </a:solidFill>
              </a:rPr>
              <a:pPr/>
              <a:t>47</a:t>
            </a:fld>
            <a:endParaRPr lang="en-GB" altLang="en-US">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a:extLst>
              <a:ext uri="{FF2B5EF4-FFF2-40B4-BE49-F238E27FC236}">
                <a16:creationId xmlns:a16="http://schemas.microsoft.com/office/drawing/2014/main" id="{C89DAFF5-BAF1-5C2A-1DBB-88DFE4396B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6" name="Notes Placeholder 2">
            <a:extLst>
              <a:ext uri="{FF2B5EF4-FFF2-40B4-BE49-F238E27FC236}">
                <a16:creationId xmlns:a16="http://schemas.microsoft.com/office/drawing/2014/main" id="{4C660EE2-BC16-F3D7-577C-84F3F22F31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
        <p:nvSpPr>
          <p:cNvPr id="338947" name="Slide Number Placeholder 3">
            <a:extLst>
              <a:ext uri="{FF2B5EF4-FFF2-40B4-BE49-F238E27FC236}">
                <a16:creationId xmlns:a16="http://schemas.microsoft.com/office/drawing/2014/main" id="{B5075727-30D4-3DB9-E23A-5ADFCD45A7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62F8008-2513-E943-A8A4-831266D78BFC}" type="slidenum">
              <a:rPr lang="en-GB" altLang="en-US" smtClean="0"/>
              <a:pPr/>
              <a:t>48</a:t>
            </a:fld>
            <a:endParaRPr lang="en-GB"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幻灯片图像占位符 1">
            <a:extLst>
              <a:ext uri="{FF2B5EF4-FFF2-40B4-BE49-F238E27FC236}">
                <a16:creationId xmlns:a16="http://schemas.microsoft.com/office/drawing/2014/main" id="{1E4356DD-EC1A-D9AA-F9C3-3B266762B5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0" name="备注占位符 2">
            <a:extLst>
              <a:ext uri="{FF2B5EF4-FFF2-40B4-BE49-F238E27FC236}">
                <a16:creationId xmlns:a16="http://schemas.microsoft.com/office/drawing/2014/main" id="{AE4AA7BE-2887-5EBA-6B46-835DFCC867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ea typeface="ＭＳ Ｐゴシック" panose="020B0600070205080204" pitchFamily="34" charset="-128"/>
              </a:rPr>
              <a:t>A detailed description of the experiment setup is referred to the un-submitted CO-SEFDM PTL paper.</a:t>
            </a:r>
          </a:p>
          <a:p>
            <a:endParaRPr lang="en-GB" altLang="en-US">
              <a:ea typeface="ＭＳ Ｐゴシック" panose="020B0600070205080204" pitchFamily="34" charset="-128"/>
            </a:endParaRPr>
          </a:p>
        </p:txBody>
      </p:sp>
      <p:sp>
        <p:nvSpPr>
          <p:cNvPr id="345091" name="灯片编号占位符 3">
            <a:extLst>
              <a:ext uri="{FF2B5EF4-FFF2-40B4-BE49-F238E27FC236}">
                <a16:creationId xmlns:a16="http://schemas.microsoft.com/office/drawing/2014/main" id="{436048E8-6C86-270C-96FA-10443BE906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993128E-6BD8-F141-BD01-61A105C37442}" type="slidenum">
              <a:rPr lang="en-GB" altLang="en-US" smtClean="0">
                <a:solidFill>
                  <a:srgbClr val="000000"/>
                </a:solidFill>
              </a:rPr>
              <a:pPr/>
              <a:t>53</a:t>
            </a:fld>
            <a:endParaRPr lang="en-GB" alt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a:extLst>
              <a:ext uri="{FF2B5EF4-FFF2-40B4-BE49-F238E27FC236}">
                <a16:creationId xmlns:a16="http://schemas.microsoft.com/office/drawing/2014/main" id="{B1788715-55B1-BA0A-B80B-FC2D0787CB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62" name="Notes Placeholder 2">
            <a:extLst>
              <a:ext uri="{FF2B5EF4-FFF2-40B4-BE49-F238E27FC236}">
                <a16:creationId xmlns:a16="http://schemas.microsoft.com/office/drawing/2014/main" id="{632DCF27-06A6-8812-D4CC-D42F3AE8C6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endParaRPr lang="en-GB" altLang="en-US">
              <a:latin typeface="Arial" panose="020B0604020202020204" pitchFamily="34" charset="0"/>
              <a:ea typeface="ＭＳ Ｐゴシック" panose="020B0600070205080204" pitchFamily="34" charset="-128"/>
            </a:endParaRPr>
          </a:p>
        </p:txBody>
      </p:sp>
      <p:sp>
        <p:nvSpPr>
          <p:cNvPr id="348163" name="Date Placeholder 3">
            <a:extLst>
              <a:ext uri="{FF2B5EF4-FFF2-40B4-BE49-F238E27FC236}">
                <a16:creationId xmlns:a16="http://schemas.microsoft.com/office/drawing/2014/main" id="{CF0F16F0-CD5E-DFE1-4BA6-8449F7201D64}"/>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5FFB9B8-AE8D-594C-9A22-21E73C4759B9}" type="datetime1">
              <a:rPr lang="en-GB" altLang="en-US" smtClean="0">
                <a:solidFill>
                  <a:srgbClr val="000000"/>
                </a:solidFill>
              </a:rPr>
              <a:pPr/>
              <a:t>22/06/2022</a:t>
            </a:fld>
            <a:endParaRPr lang="en-GB" altLang="en-US">
              <a:solidFill>
                <a:srgbClr val="000000"/>
              </a:solidFill>
            </a:endParaRPr>
          </a:p>
        </p:txBody>
      </p:sp>
      <p:sp>
        <p:nvSpPr>
          <p:cNvPr id="348164" name="Slide Number Placeholder 4">
            <a:extLst>
              <a:ext uri="{FF2B5EF4-FFF2-40B4-BE49-F238E27FC236}">
                <a16:creationId xmlns:a16="http://schemas.microsoft.com/office/drawing/2014/main" id="{B85C1AE8-7B55-F3F6-DEDD-3C2B49B30B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77E049B-BE2A-8A4C-8334-B85768ACA6B5}" type="slidenum">
              <a:rPr lang="en-GB" altLang="en-US" smtClean="0">
                <a:solidFill>
                  <a:srgbClr val="000000"/>
                </a:solidFill>
              </a:rPr>
              <a:pPr/>
              <a:t>55</a:t>
            </a:fld>
            <a:endParaRPr lang="en-GB" alt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Slide Image Placeholder 1">
            <a:extLst>
              <a:ext uri="{FF2B5EF4-FFF2-40B4-BE49-F238E27FC236}">
                <a16:creationId xmlns:a16="http://schemas.microsoft.com/office/drawing/2014/main" id="{0275625C-0EA3-0E89-6835-021628CE58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0" name="Notes Placeholder 2">
            <a:extLst>
              <a:ext uri="{FF2B5EF4-FFF2-40B4-BE49-F238E27FC236}">
                <a16:creationId xmlns:a16="http://schemas.microsoft.com/office/drawing/2014/main" id="{5D3A4D5F-226D-C107-09A8-09ED63788A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ea typeface="ＭＳ Ｐゴシック" panose="020B0600070205080204" pitchFamily="34" charset="-128"/>
            </a:endParaRPr>
          </a:p>
        </p:txBody>
      </p:sp>
      <p:sp>
        <p:nvSpPr>
          <p:cNvPr id="350211" name="Slide Number Placeholder 3">
            <a:extLst>
              <a:ext uri="{FF2B5EF4-FFF2-40B4-BE49-F238E27FC236}">
                <a16:creationId xmlns:a16="http://schemas.microsoft.com/office/drawing/2014/main" id="{512D8C54-652B-E501-2EFC-07E5F49163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ED03548-502A-3945-8725-0FD68DF25E07}" type="slidenum">
              <a:rPr lang="en-GB" altLang="en-US" smtClean="0"/>
              <a:pPr/>
              <a:t>56</a:t>
            </a:fld>
            <a:endParaRPr lang="en-GB"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Slide Image Placeholder 1">
            <a:extLst>
              <a:ext uri="{FF2B5EF4-FFF2-40B4-BE49-F238E27FC236}">
                <a16:creationId xmlns:a16="http://schemas.microsoft.com/office/drawing/2014/main" id="{16C24ADC-0D09-735B-4254-7640222E4B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6354" name="Notes Placeholder 2">
            <a:extLst>
              <a:ext uri="{FF2B5EF4-FFF2-40B4-BE49-F238E27FC236}">
                <a16:creationId xmlns:a16="http://schemas.microsoft.com/office/drawing/2014/main" id="{00DEE97F-B020-A4F9-BFC6-E1BE3ECE78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endParaRPr lang="en-GB" altLang="en-US">
              <a:latin typeface="Arial" panose="020B0604020202020204" pitchFamily="34" charset="0"/>
              <a:ea typeface="ＭＳ Ｐゴシック" panose="020B0600070205080204" pitchFamily="34" charset="-128"/>
            </a:endParaRPr>
          </a:p>
        </p:txBody>
      </p:sp>
      <p:sp>
        <p:nvSpPr>
          <p:cNvPr id="356355" name="Date Placeholder 3">
            <a:extLst>
              <a:ext uri="{FF2B5EF4-FFF2-40B4-BE49-F238E27FC236}">
                <a16:creationId xmlns:a16="http://schemas.microsoft.com/office/drawing/2014/main" id="{68720084-314C-940C-49A5-C576335770CB}"/>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CE2BDB6-8782-734E-82D6-08202F3902A2}" type="datetime1">
              <a:rPr lang="en-GB" altLang="en-US" smtClean="0">
                <a:solidFill>
                  <a:srgbClr val="000000"/>
                </a:solidFill>
              </a:rPr>
              <a:pPr/>
              <a:t>22/06/2022</a:t>
            </a:fld>
            <a:endParaRPr lang="en-GB" altLang="en-US">
              <a:solidFill>
                <a:srgbClr val="000000"/>
              </a:solidFill>
            </a:endParaRPr>
          </a:p>
        </p:txBody>
      </p:sp>
      <p:sp>
        <p:nvSpPr>
          <p:cNvPr id="356356" name="Slide Number Placeholder 4">
            <a:extLst>
              <a:ext uri="{FF2B5EF4-FFF2-40B4-BE49-F238E27FC236}">
                <a16:creationId xmlns:a16="http://schemas.microsoft.com/office/drawing/2014/main" id="{EEE7E415-A6B5-4DC2-CD9D-AD260D7EA9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93D67C4-C2F1-9841-A6F9-C4896861B765}" type="slidenum">
              <a:rPr lang="en-GB" altLang="en-US" smtClean="0">
                <a:solidFill>
                  <a:srgbClr val="000000"/>
                </a:solidFill>
              </a:rPr>
              <a:pPr/>
              <a:t>61</a:t>
            </a:fld>
            <a:endParaRPr lang="en-GB"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a:extLst>
              <a:ext uri="{FF2B5EF4-FFF2-40B4-BE49-F238E27FC236}">
                <a16:creationId xmlns:a16="http://schemas.microsoft.com/office/drawing/2014/main" id="{DD62F616-8C05-F671-15E8-4686F1CFD6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0" name="Notes Placeholder 2">
            <a:extLst>
              <a:ext uri="{FF2B5EF4-FFF2-40B4-BE49-F238E27FC236}">
                <a16:creationId xmlns:a16="http://schemas.microsoft.com/office/drawing/2014/main" id="{27F8C7B0-1A1F-9CA8-47D9-546A6BBCB6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anose="020B0600070205080204" pitchFamily="34" charset="-128"/>
            </a:endParaRPr>
          </a:p>
        </p:txBody>
      </p:sp>
      <p:sp>
        <p:nvSpPr>
          <p:cNvPr id="278531" name="Slide Number Placeholder 3">
            <a:extLst>
              <a:ext uri="{FF2B5EF4-FFF2-40B4-BE49-F238E27FC236}">
                <a16:creationId xmlns:a16="http://schemas.microsoft.com/office/drawing/2014/main" id="{070608D6-2937-A99B-F5FB-B3E914C3F4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628014C-64C1-E747-9D5F-834930E4C2AB}" type="slidenum">
              <a:rPr lang="en-US" altLang="en-US" smtClean="0"/>
              <a:pPr/>
              <a:t>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lide Image Placeholder 1">
            <a:extLst>
              <a:ext uri="{FF2B5EF4-FFF2-40B4-BE49-F238E27FC236}">
                <a16:creationId xmlns:a16="http://schemas.microsoft.com/office/drawing/2014/main" id="{EA0F8A5D-358E-571A-543A-DA381FA4DF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6" name="Notes Placeholder 2">
            <a:extLst>
              <a:ext uri="{FF2B5EF4-FFF2-40B4-BE49-F238E27FC236}">
                <a16:creationId xmlns:a16="http://schemas.microsoft.com/office/drawing/2014/main" id="{B05CB6ED-6830-A662-FA62-A4921D4C87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anose="020B0600070205080204" pitchFamily="34" charset="-128"/>
            </a:endParaRPr>
          </a:p>
        </p:txBody>
      </p:sp>
      <p:sp>
        <p:nvSpPr>
          <p:cNvPr id="282627" name="Slide Number Placeholder 3">
            <a:extLst>
              <a:ext uri="{FF2B5EF4-FFF2-40B4-BE49-F238E27FC236}">
                <a16:creationId xmlns:a16="http://schemas.microsoft.com/office/drawing/2014/main" id="{A4445E19-FBB9-3186-5716-B9DDB7F121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57063F0-708A-044C-9FDC-8EC694A03E64}" type="slidenum">
              <a:rPr lang="en-US" altLang="en-US" smtClean="0"/>
              <a:pPr/>
              <a:t>12</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Slide Image Placeholder 1">
            <a:extLst>
              <a:ext uri="{FF2B5EF4-FFF2-40B4-BE49-F238E27FC236}">
                <a16:creationId xmlns:a16="http://schemas.microsoft.com/office/drawing/2014/main" id="{71459A2B-F0C4-41EA-4FBD-481ED8A584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4" name="Notes Placeholder 2">
            <a:extLst>
              <a:ext uri="{FF2B5EF4-FFF2-40B4-BE49-F238E27FC236}">
                <a16:creationId xmlns:a16="http://schemas.microsoft.com/office/drawing/2014/main" id="{85FBCD8A-4BDB-0E3F-290D-39BABB9132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endParaRPr lang="en-GB" altLang="en-US">
              <a:latin typeface="Arial" panose="020B0604020202020204" pitchFamily="34" charset="0"/>
              <a:ea typeface="ＭＳ Ｐゴシック" panose="020B0600070205080204" pitchFamily="34" charset="-128"/>
            </a:endParaRPr>
          </a:p>
        </p:txBody>
      </p:sp>
      <p:sp>
        <p:nvSpPr>
          <p:cNvPr id="284675" name="Date Placeholder 3">
            <a:extLst>
              <a:ext uri="{FF2B5EF4-FFF2-40B4-BE49-F238E27FC236}">
                <a16:creationId xmlns:a16="http://schemas.microsoft.com/office/drawing/2014/main" id="{2DFADE09-1EED-6063-1760-9909AA0E77C5}"/>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3157B70-D40D-604B-9316-A452F093A1AF}" type="datetime1">
              <a:rPr lang="en-GB" altLang="en-US" smtClean="0">
                <a:solidFill>
                  <a:srgbClr val="000000"/>
                </a:solidFill>
              </a:rPr>
              <a:pPr/>
              <a:t>22/06/2022</a:t>
            </a:fld>
            <a:endParaRPr lang="en-GB" altLang="en-US">
              <a:solidFill>
                <a:srgbClr val="000000"/>
              </a:solidFill>
            </a:endParaRPr>
          </a:p>
        </p:txBody>
      </p:sp>
      <p:sp>
        <p:nvSpPr>
          <p:cNvPr id="284676" name="Slide Number Placeholder 4">
            <a:extLst>
              <a:ext uri="{FF2B5EF4-FFF2-40B4-BE49-F238E27FC236}">
                <a16:creationId xmlns:a16="http://schemas.microsoft.com/office/drawing/2014/main" id="{75C544E5-3A58-718F-9EE0-8546A92678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0655352-0903-8143-A9D9-71883F100955}" type="slidenum">
              <a:rPr lang="en-GB" altLang="en-US" smtClean="0">
                <a:solidFill>
                  <a:srgbClr val="000000"/>
                </a:solidFill>
              </a:rPr>
              <a:pPr/>
              <a:t>13</a:t>
            </a:fld>
            <a:endParaRPr lang="en-GB"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Slide Image Placeholder 1">
            <a:extLst>
              <a:ext uri="{FF2B5EF4-FFF2-40B4-BE49-F238E27FC236}">
                <a16:creationId xmlns:a16="http://schemas.microsoft.com/office/drawing/2014/main" id="{0D1BB473-AAA3-D960-B70A-2BF74F56DF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2" name="Notes Placeholder 2">
            <a:extLst>
              <a:ext uri="{FF2B5EF4-FFF2-40B4-BE49-F238E27FC236}">
                <a16:creationId xmlns:a16="http://schemas.microsoft.com/office/drawing/2014/main" id="{67A60AA0-8D7B-C543-2DB0-AC5F127E41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dirty="0">
              <a:ea typeface="ＭＳ Ｐゴシック" panose="020B0600070205080204" pitchFamily="34" charset="-128"/>
            </a:endParaRPr>
          </a:p>
        </p:txBody>
      </p:sp>
      <p:sp>
        <p:nvSpPr>
          <p:cNvPr id="286723" name="Slide Number Placeholder 3">
            <a:extLst>
              <a:ext uri="{FF2B5EF4-FFF2-40B4-BE49-F238E27FC236}">
                <a16:creationId xmlns:a16="http://schemas.microsoft.com/office/drawing/2014/main" id="{CA92E1BC-021E-E5E0-87F4-A85E324F45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B045653-64C8-F64E-8B0A-7788652DFC8A}" type="slidenum">
              <a:rPr lang="en-US" altLang="en-US" smtClean="0">
                <a:solidFill>
                  <a:srgbClr val="000000"/>
                </a:solidFill>
              </a:rPr>
              <a:pPr/>
              <a:t>14</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a:extLst>
              <a:ext uri="{FF2B5EF4-FFF2-40B4-BE49-F238E27FC236}">
                <a16:creationId xmlns:a16="http://schemas.microsoft.com/office/drawing/2014/main" id="{2E23B7D6-BA90-DA18-C173-36B7526434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2" name="Notes Placeholder 2">
            <a:extLst>
              <a:ext uri="{FF2B5EF4-FFF2-40B4-BE49-F238E27FC236}">
                <a16:creationId xmlns:a16="http://schemas.microsoft.com/office/drawing/2014/main" id="{EC60C654-C5DA-35A1-80B5-DD884717BB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ea typeface="ＭＳ Ｐゴシック" panose="020B0600070205080204" pitchFamily="34" charset="-128"/>
              </a:rPr>
              <a:t>Abstract:</a:t>
            </a:r>
            <a:r>
              <a:rPr lang="en-GB" altLang="en-US">
                <a:ea typeface="ＭＳ Ｐゴシック" panose="020B0600070205080204" pitchFamily="34" charset="-128"/>
              </a:rPr>
              <a:t>Spectrally efficient FDM (SEFDM) systems are new and attractive multicarrier systems that can significantly enhance spectral utilization. However, as a multicarrier system SEFDM is prone to high peak to average power ratio (PAPR). In this work we present for the first time a study of the PAPR in SEFDM systems. We explore the performance of standard PAPR reduction techniques and propose a novel PAPR reduction algorithm, based on sliding a time window across an extended SEFDM symbol period, therefore termed the SLiding Window (SLW) PAPR reduction technique. Numerical simulations confirm this new technique efficacy in PAPR reduction and show no side effects. Furthermore, a complete transmitter that employs SLW is proposed based on the SEFDM IDFT transmitter. SLW shows remarkable PAPR reduction with no spectral spreading or Bit Error Rate (BER) compromises at a much reduced complexity when compared to standard Partial Transmit Sequence (PTS) and Selective Mapping (SLM) PAPR reduction techniques.</a:t>
            </a:r>
          </a:p>
          <a:p>
            <a:endParaRPr lang="en-US" altLang="en-US">
              <a:ea typeface="ＭＳ Ｐゴシック" panose="020B0600070205080204" pitchFamily="34" charset="-128"/>
            </a:endParaRPr>
          </a:p>
        </p:txBody>
      </p:sp>
      <p:sp>
        <p:nvSpPr>
          <p:cNvPr id="291843" name="Slide Number Placeholder 3">
            <a:extLst>
              <a:ext uri="{FF2B5EF4-FFF2-40B4-BE49-F238E27FC236}">
                <a16:creationId xmlns:a16="http://schemas.microsoft.com/office/drawing/2014/main" id="{95BFD939-E1A3-ABC4-B0AD-23C24DD1B5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E9B5C9D-6C65-A84D-A08A-9DEE77C45048}" type="slidenum">
              <a:rPr lang="en-GB" altLang="en-US" smtClean="0"/>
              <a:pPr/>
              <a:t>19</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Slide Image Placeholder 1">
            <a:extLst>
              <a:ext uri="{FF2B5EF4-FFF2-40B4-BE49-F238E27FC236}">
                <a16:creationId xmlns:a16="http://schemas.microsoft.com/office/drawing/2014/main" id="{1C8E5791-BB1E-83BD-4CFC-757C55276C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4" name="Notes Placeholder 2">
            <a:extLst>
              <a:ext uri="{FF2B5EF4-FFF2-40B4-BE49-F238E27FC236}">
                <a16:creationId xmlns:a16="http://schemas.microsoft.com/office/drawing/2014/main" id="{FC07DBAE-FC1B-39BE-ABA1-82F4D75517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GB" altLang="en-US">
                <a:latin typeface="Arial" panose="020B0604020202020204" pitchFamily="34" charset="0"/>
                <a:ea typeface="ＭＳ Ｐゴシック" panose="020B0600070205080204" pitchFamily="34" charset="-128"/>
              </a:rPr>
              <a:t>SPI: </a:t>
            </a:r>
            <a:r>
              <a:rPr lang="en-GB" altLang="en-US" i="1">
                <a:ea typeface="ＭＳ Ｐゴシック" panose="020B0600070205080204" pitchFamily="34" charset="-128"/>
              </a:rPr>
              <a:t>Serial Peripheral Interface</a:t>
            </a:r>
            <a:endParaRPr lang="en-GB" altLang="en-US">
              <a:latin typeface="Arial" panose="020B0604020202020204" pitchFamily="34" charset="0"/>
              <a:ea typeface="ＭＳ Ｐゴシック" panose="020B0600070205080204" pitchFamily="34" charset="-128"/>
            </a:endParaRPr>
          </a:p>
        </p:txBody>
      </p:sp>
      <p:sp>
        <p:nvSpPr>
          <p:cNvPr id="294915" name="Date Placeholder 3">
            <a:extLst>
              <a:ext uri="{FF2B5EF4-FFF2-40B4-BE49-F238E27FC236}">
                <a16:creationId xmlns:a16="http://schemas.microsoft.com/office/drawing/2014/main" id="{EFF64C75-DB4A-6F6D-3EE8-2F0207B53EA9}"/>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4DBE3D4-49FB-B44A-AB53-DE5F9C0852F1}" type="datetime1">
              <a:rPr lang="en-GB" altLang="en-US" smtClean="0">
                <a:solidFill>
                  <a:srgbClr val="000000"/>
                </a:solidFill>
              </a:rPr>
              <a:pPr/>
              <a:t>22/06/2022</a:t>
            </a:fld>
            <a:endParaRPr lang="en-GB" altLang="en-US">
              <a:solidFill>
                <a:srgbClr val="000000"/>
              </a:solidFill>
            </a:endParaRPr>
          </a:p>
        </p:txBody>
      </p:sp>
      <p:sp>
        <p:nvSpPr>
          <p:cNvPr id="294916" name="Slide Number Placeholder 4">
            <a:extLst>
              <a:ext uri="{FF2B5EF4-FFF2-40B4-BE49-F238E27FC236}">
                <a16:creationId xmlns:a16="http://schemas.microsoft.com/office/drawing/2014/main" id="{4C7E775A-4CCA-5DD9-B612-9B81DB445D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FCA3B28-5F8C-D147-885D-484D14CB11D2}" type="slidenum">
              <a:rPr lang="en-GB" altLang="en-US" smtClean="0">
                <a:solidFill>
                  <a:srgbClr val="000000"/>
                </a:solidFill>
              </a:rPr>
              <a:pPr/>
              <a:t>21</a:t>
            </a:fld>
            <a:endParaRPr lang="en-GB"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Slide Image Placeholder 1">
            <a:extLst>
              <a:ext uri="{FF2B5EF4-FFF2-40B4-BE49-F238E27FC236}">
                <a16:creationId xmlns:a16="http://schemas.microsoft.com/office/drawing/2014/main" id="{D4C4D85C-4889-196E-9985-BC1EAA1B94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2" name="Notes Placeholder 2">
            <a:extLst>
              <a:ext uri="{FF2B5EF4-FFF2-40B4-BE49-F238E27FC236}">
                <a16:creationId xmlns:a16="http://schemas.microsoft.com/office/drawing/2014/main" id="{FB46DDB9-EBDC-4164-D495-F230E32B2C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endParaRPr lang="en-GB" altLang="en-US">
              <a:latin typeface="Arial" panose="020B0604020202020204" pitchFamily="34" charset="0"/>
              <a:ea typeface="ＭＳ Ｐゴシック" panose="020B0600070205080204" pitchFamily="34" charset="-128"/>
            </a:endParaRPr>
          </a:p>
        </p:txBody>
      </p:sp>
      <p:sp>
        <p:nvSpPr>
          <p:cNvPr id="296963" name="Date Placeholder 3">
            <a:extLst>
              <a:ext uri="{FF2B5EF4-FFF2-40B4-BE49-F238E27FC236}">
                <a16:creationId xmlns:a16="http://schemas.microsoft.com/office/drawing/2014/main" id="{28CF90F4-430E-2E61-82D6-C550F8CF072B}"/>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DB34D40-EE6E-4247-9BF7-A8036D9009CD}" type="datetime1">
              <a:rPr lang="en-GB" altLang="en-US" smtClean="0">
                <a:solidFill>
                  <a:srgbClr val="000000"/>
                </a:solidFill>
              </a:rPr>
              <a:pPr/>
              <a:t>22/06/2022</a:t>
            </a:fld>
            <a:endParaRPr lang="en-GB" altLang="en-US">
              <a:solidFill>
                <a:srgbClr val="000000"/>
              </a:solidFill>
            </a:endParaRPr>
          </a:p>
        </p:txBody>
      </p:sp>
      <p:sp>
        <p:nvSpPr>
          <p:cNvPr id="296964" name="Slide Number Placeholder 4">
            <a:extLst>
              <a:ext uri="{FF2B5EF4-FFF2-40B4-BE49-F238E27FC236}">
                <a16:creationId xmlns:a16="http://schemas.microsoft.com/office/drawing/2014/main" id="{FAB2EE0A-AD83-3069-49D2-7118B54026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E2DFEF9-F6DF-984C-9959-62DA5401C555}" type="slidenum">
              <a:rPr lang="en-GB" altLang="en-US" smtClean="0">
                <a:solidFill>
                  <a:srgbClr val="000000"/>
                </a:solidFill>
              </a:rPr>
              <a:pPr/>
              <a:t>22</a:t>
            </a:fld>
            <a:endParaRPr lang="en-GB"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16" descr="DarkRed1024">
            <a:extLst>
              <a:ext uri="{FF2B5EF4-FFF2-40B4-BE49-F238E27FC236}">
                <a16:creationId xmlns:a16="http://schemas.microsoft.com/office/drawing/2014/main" id="{DA489C99-2F7F-BBDF-FFA3-D6D01869A8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a:extLst>
              <a:ext uri="{FF2B5EF4-FFF2-40B4-BE49-F238E27FC236}">
                <a16:creationId xmlns:a16="http://schemas.microsoft.com/office/drawing/2014/main" id="{D00EC368-EAB2-7BB0-5705-E426D816D84B}"/>
              </a:ext>
            </a:extLst>
          </p:cNvPr>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653045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DA47F29B-9382-158D-4124-998F87A199CF}"/>
              </a:ext>
            </a:extLst>
          </p:cNvPr>
          <p:cNvSpPr>
            <a:spLocks noGrp="1" noChangeArrowheads="1"/>
          </p:cNvSpPr>
          <p:nvPr>
            <p:ph type="sldNum" sz="quarter" idx="10"/>
          </p:nvPr>
        </p:nvSpPr>
        <p:spPr>
          <a:ln/>
        </p:spPr>
        <p:txBody>
          <a:bodyPr/>
          <a:lstStyle>
            <a:lvl1pPr>
              <a:defRPr/>
            </a:lvl1pPr>
          </a:lstStyle>
          <a:p>
            <a:pPr>
              <a:defRPr/>
            </a:pPr>
            <a:fld id="{3F0399A6-2837-5246-928E-87DF5D7D5A9A}" type="slidenum">
              <a:rPr lang="en-US" altLang="en-US"/>
              <a:pPr>
                <a:defRPr/>
              </a:pPr>
              <a:t>‹#›</a:t>
            </a:fld>
            <a:endParaRPr lang="en-US" altLang="en-US"/>
          </a:p>
        </p:txBody>
      </p:sp>
    </p:spTree>
    <p:extLst>
      <p:ext uri="{BB962C8B-B14F-4D97-AF65-F5344CB8AC3E}">
        <p14:creationId xmlns:p14="http://schemas.microsoft.com/office/powerpoint/2010/main" val="42924741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97663" y="908050"/>
            <a:ext cx="2122487" cy="5257800"/>
          </a:xfrm>
        </p:spPr>
        <p:txBody>
          <a:bodyPr vert="eaVert"/>
          <a:lstStyle/>
          <a:p>
            <a:r>
              <a:rPr lang="zh-CN" altLang="en-US"/>
              <a:t>单击此处编辑母版标题样式</a:t>
            </a:r>
            <a:endParaRPr lang="en-GB"/>
          </a:p>
        </p:txBody>
      </p:sp>
      <p:sp>
        <p:nvSpPr>
          <p:cNvPr id="3" name="竖排文字占位符 2"/>
          <p:cNvSpPr>
            <a:spLocks noGrp="1"/>
          </p:cNvSpPr>
          <p:nvPr>
            <p:ph type="body" orient="vert" idx="1"/>
          </p:nvPr>
        </p:nvSpPr>
        <p:spPr>
          <a:xfrm>
            <a:off x="330200" y="908050"/>
            <a:ext cx="6215063" cy="52578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E64FBEEA-04D8-CFBF-222A-FD4642AC0F53}"/>
              </a:ext>
            </a:extLst>
          </p:cNvPr>
          <p:cNvSpPr>
            <a:spLocks noGrp="1" noChangeArrowheads="1"/>
          </p:cNvSpPr>
          <p:nvPr>
            <p:ph type="sldNum" sz="quarter" idx="10"/>
          </p:nvPr>
        </p:nvSpPr>
        <p:spPr>
          <a:ln/>
        </p:spPr>
        <p:txBody>
          <a:bodyPr/>
          <a:lstStyle>
            <a:lvl1pPr>
              <a:defRPr/>
            </a:lvl1pPr>
          </a:lstStyle>
          <a:p>
            <a:pPr>
              <a:defRPr/>
            </a:pPr>
            <a:fld id="{5BF4E2E0-C58B-1545-A9BE-9B767F411468}" type="slidenum">
              <a:rPr lang="en-US" altLang="en-US"/>
              <a:pPr>
                <a:defRPr/>
              </a:pPr>
              <a:t>‹#›</a:t>
            </a:fld>
            <a:endParaRPr lang="en-US" altLang="en-US"/>
          </a:p>
        </p:txBody>
      </p:sp>
    </p:spTree>
    <p:extLst>
      <p:ext uri="{BB962C8B-B14F-4D97-AF65-F5344CB8AC3E}">
        <p14:creationId xmlns:p14="http://schemas.microsoft.com/office/powerpoint/2010/main" val="7455016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16" descr="DarkRed1024">
            <a:extLst>
              <a:ext uri="{FF2B5EF4-FFF2-40B4-BE49-F238E27FC236}">
                <a16:creationId xmlns:a16="http://schemas.microsoft.com/office/drawing/2014/main" id="{2412599A-D3BA-55D0-8D45-02DC38B864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a:extLst>
              <a:ext uri="{FF2B5EF4-FFF2-40B4-BE49-F238E27FC236}">
                <a16:creationId xmlns:a16="http://schemas.microsoft.com/office/drawing/2014/main" id="{A3973B49-BECC-26C7-30B7-7FF142C60E63}"/>
              </a:ext>
            </a:extLst>
          </p:cNvPr>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31185902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6C0B2259-297C-0B2B-F582-00AC8049E912}"/>
              </a:ext>
            </a:extLst>
          </p:cNvPr>
          <p:cNvSpPr>
            <a:spLocks noGrp="1" noChangeArrowheads="1"/>
          </p:cNvSpPr>
          <p:nvPr>
            <p:ph type="sldNum" sz="quarter" idx="10"/>
          </p:nvPr>
        </p:nvSpPr>
        <p:spPr>
          <a:ln/>
        </p:spPr>
        <p:txBody>
          <a:bodyPr/>
          <a:lstStyle>
            <a:lvl1pPr>
              <a:defRPr/>
            </a:lvl1pPr>
          </a:lstStyle>
          <a:p>
            <a:pPr>
              <a:defRPr/>
            </a:pPr>
            <a:fld id="{8D710F77-66A0-364F-B968-1B6FC311008D}" type="slidenum">
              <a:rPr lang="en-US" altLang="en-US"/>
              <a:pPr>
                <a:defRPr/>
              </a:pPr>
              <a:t>‹#›</a:t>
            </a:fld>
            <a:endParaRPr lang="en-US" altLang="en-US"/>
          </a:p>
        </p:txBody>
      </p:sp>
    </p:spTree>
    <p:extLst>
      <p:ext uri="{BB962C8B-B14F-4D97-AF65-F5344CB8AC3E}">
        <p14:creationId xmlns:p14="http://schemas.microsoft.com/office/powerpoint/2010/main" val="14588409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endParaRPr lang="en-GB"/>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a:extLst>
              <a:ext uri="{FF2B5EF4-FFF2-40B4-BE49-F238E27FC236}">
                <a16:creationId xmlns:a16="http://schemas.microsoft.com/office/drawing/2014/main" id="{E89DFC60-FD0C-E822-69EC-345FEB96E6B5}"/>
              </a:ext>
            </a:extLst>
          </p:cNvPr>
          <p:cNvSpPr>
            <a:spLocks noGrp="1" noChangeArrowheads="1"/>
          </p:cNvSpPr>
          <p:nvPr>
            <p:ph type="sldNum" sz="quarter" idx="10"/>
          </p:nvPr>
        </p:nvSpPr>
        <p:spPr>
          <a:ln/>
        </p:spPr>
        <p:txBody>
          <a:bodyPr/>
          <a:lstStyle>
            <a:lvl1pPr>
              <a:defRPr/>
            </a:lvl1pPr>
          </a:lstStyle>
          <a:p>
            <a:pPr>
              <a:defRPr/>
            </a:pPr>
            <a:fld id="{72D0B6AD-FAB2-364F-9525-225649BDA613}" type="slidenum">
              <a:rPr lang="en-US" altLang="en-US"/>
              <a:pPr>
                <a:defRPr/>
              </a:pPr>
              <a:t>‹#›</a:t>
            </a:fld>
            <a:endParaRPr lang="en-US" altLang="en-US"/>
          </a:p>
        </p:txBody>
      </p:sp>
    </p:spTree>
    <p:extLst>
      <p:ext uri="{BB962C8B-B14F-4D97-AF65-F5344CB8AC3E}">
        <p14:creationId xmlns:p14="http://schemas.microsoft.com/office/powerpoint/2010/main" val="18175294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内容占位符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Rectangle 6">
            <a:extLst>
              <a:ext uri="{FF2B5EF4-FFF2-40B4-BE49-F238E27FC236}">
                <a16:creationId xmlns:a16="http://schemas.microsoft.com/office/drawing/2014/main" id="{62B90AD1-EAB4-E953-ECA1-AFA59ADC03E7}"/>
              </a:ext>
            </a:extLst>
          </p:cNvPr>
          <p:cNvSpPr>
            <a:spLocks noGrp="1" noChangeArrowheads="1"/>
          </p:cNvSpPr>
          <p:nvPr>
            <p:ph type="sldNum" sz="quarter" idx="10"/>
          </p:nvPr>
        </p:nvSpPr>
        <p:spPr>
          <a:ln/>
        </p:spPr>
        <p:txBody>
          <a:bodyPr/>
          <a:lstStyle>
            <a:lvl1pPr>
              <a:defRPr/>
            </a:lvl1pPr>
          </a:lstStyle>
          <a:p>
            <a:pPr>
              <a:defRPr/>
            </a:pPr>
            <a:fld id="{A3AD6800-2106-1F47-9590-3C4CBFD25E29}" type="slidenum">
              <a:rPr lang="en-US" altLang="en-US"/>
              <a:pPr>
                <a:defRPr/>
              </a:pPr>
              <a:t>‹#›</a:t>
            </a:fld>
            <a:endParaRPr lang="en-US" altLang="en-US"/>
          </a:p>
        </p:txBody>
      </p:sp>
    </p:spTree>
    <p:extLst>
      <p:ext uri="{BB962C8B-B14F-4D97-AF65-F5344CB8AC3E}">
        <p14:creationId xmlns:p14="http://schemas.microsoft.com/office/powerpoint/2010/main" val="18036959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en-GB"/>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7" name="Rectangle 6">
            <a:extLst>
              <a:ext uri="{FF2B5EF4-FFF2-40B4-BE49-F238E27FC236}">
                <a16:creationId xmlns:a16="http://schemas.microsoft.com/office/drawing/2014/main" id="{BA14C74D-2AFF-38C1-93E1-6CF9EF614431}"/>
              </a:ext>
            </a:extLst>
          </p:cNvPr>
          <p:cNvSpPr>
            <a:spLocks noGrp="1" noChangeArrowheads="1"/>
          </p:cNvSpPr>
          <p:nvPr>
            <p:ph type="sldNum" sz="quarter" idx="10"/>
          </p:nvPr>
        </p:nvSpPr>
        <p:spPr>
          <a:ln/>
        </p:spPr>
        <p:txBody>
          <a:bodyPr/>
          <a:lstStyle>
            <a:lvl1pPr>
              <a:defRPr/>
            </a:lvl1pPr>
          </a:lstStyle>
          <a:p>
            <a:pPr>
              <a:defRPr/>
            </a:pPr>
            <a:fld id="{5852C9EE-76AC-DA4A-BC65-FDEFD27849A0}" type="slidenum">
              <a:rPr lang="en-US" altLang="en-US"/>
              <a:pPr>
                <a:defRPr/>
              </a:pPr>
              <a:t>‹#›</a:t>
            </a:fld>
            <a:endParaRPr lang="en-US" altLang="en-US"/>
          </a:p>
        </p:txBody>
      </p:sp>
    </p:spTree>
    <p:extLst>
      <p:ext uri="{BB962C8B-B14F-4D97-AF65-F5344CB8AC3E}">
        <p14:creationId xmlns:p14="http://schemas.microsoft.com/office/powerpoint/2010/main" val="14058962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Rectangle 6">
            <a:extLst>
              <a:ext uri="{FF2B5EF4-FFF2-40B4-BE49-F238E27FC236}">
                <a16:creationId xmlns:a16="http://schemas.microsoft.com/office/drawing/2014/main" id="{AA0F8E8E-84E5-8FB0-B716-695FE2FA7F7E}"/>
              </a:ext>
            </a:extLst>
          </p:cNvPr>
          <p:cNvSpPr>
            <a:spLocks noGrp="1" noChangeArrowheads="1"/>
          </p:cNvSpPr>
          <p:nvPr>
            <p:ph type="sldNum" sz="quarter" idx="10"/>
          </p:nvPr>
        </p:nvSpPr>
        <p:spPr>
          <a:ln/>
        </p:spPr>
        <p:txBody>
          <a:bodyPr/>
          <a:lstStyle>
            <a:lvl1pPr>
              <a:defRPr/>
            </a:lvl1pPr>
          </a:lstStyle>
          <a:p>
            <a:pPr>
              <a:defRPr/>
            </a:pPr>
            <a:fld id="{D4455F09-52F6-2247-8DDD-3B98908DA9DC}" type="slidenum">
              <a:rPr lang="en-US" altLang="en-US"/>
              <a:pPr>
                <a:defRPr/>
              </a:pPr>
              <a:t>‹#›</a:t>
            </a:fld>
            <a:endParaRPr lang="en-US" altLang="en-US"/>
          </a:p>
        </p:txBody>
      </p:sp>
    </p:spTree>
    <p:extLst>
      <p:ext uri="{BB962C8B-B14F-4D97-AF65-F5344CB8AC3E}">
        <p14:creationId xmlns:p14="http://schemas.microsoft.com/office/powerpoint/2010/main" val="32481764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B5276072-D02F-BFB6-8FE4-57B1F9BA74A2}"/>
              </a:ext>
            </a:extLst>
          </p:cNvPr>
          <p:cNvSpPr>
            <a:spLocks noGrp="1" noChangeArrowheads="1"/>
          </p:cNvSpPr>
          <p:nvPr>
            <p:ph type="sldNum" sz="quarter" idx="10"/>
          </p:nvPr>
        </p:nvSpPr>
        <p:spPr>
          <a:ln/>
        </p:spPr>
        <p:txBody>
          <a:bodyPr/>
          <a:lstStyle>
            <a:lvl1pPr>
              <a:defRPr/>
            </a:lvl1pPr>
          </a:lstStyle>
          <a:p>
            <a:pPr>
              <a:defRPr/>
            </a:pPr>
            <a:fld id="{7C6F0589-CEE6-BC48-9BE7-B0DB4BDDCFF4}" type="slidenum">
              <a:rPr lang="en-US" altLang="en-US"/>
              <a:pPr>
                <a:defRPr/>
              </a:pPr>
              <a:t>‹#›</a:t>
            </a:fld>
            <a:endParaRPr lang="en-US" altLang="en-US"/>
          </a:p>
        </p:txBody>
      </p:sp>
    </p:spTree>
    <p:extLst>
      <p:ext uri="{BB962C8B-B14F-4D97-AF65-F5344CB8AC3E}">
        <p14:creationId xmlns:p14="http://schemas.microsoft.com/office/powerpoint/2010/main" val="40689214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en-GB"/>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FAF0C9AA-9150-8EB8-75E8-AC8D58B0362C}"/>
              </a:ext>
            </a:extLst>
          </p:cNvPr>
          <p:cNvSpPr>
            <a:spLocks noGrp="1" noChangeArrowheads="1"/>
          </p:cNvSpPr>
          <p:nvPr>
            <p:ph type="sldNum" sz="quarter" idx="10"/>
          </p:nvPr>
        </p:nvSpPr>
        <p:spPr>
          <a:ln/>
        </p:spPr>
        <p:txBody>
          <a:bodyPr/>
          <a:lstStyle>
            <a:lvl1pPr>
              <a:defRPr/>
            </a:lvl1pPr>
          </a:lstStyle>
          <a:p>
            <a:pPr>
              <a:defRPr/>
            </a:pPr>
            <a:fld id="{0A0B197C-D19D-E740-A239-3CFD21D19F88}" type="slidenum">
              <a:rPr lang="en-US" altLang="en-US"/>
              <a:pPr>
                <a:defRPr/>
              </a:pPr>
              <a:t>‹#›</a:t>
            </a:fld>
            <a:endParaRPr lang="en-US" altLang="en-US"/>
          </a:p>
        </p:txBody>
      </p:sp>
    </p:spTree>
    <p:extLst>
      <p:ext uri="{BB962C8B-B14F-4D97-AF65-F5344CB8AC3E}">
        <p14:creationId xmlns:p14="http://schemas.microsoft.com/office/powerpoint/2010/main" val="17325666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en-GB"/>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2D8F9285-BC41-79EC-023D-1778F946FAAC}"/>
              </a:ext>
            </a:extLst>
          </p:cNvPr>
          <p:cNvSpPr>
            <a:spLocks noGrp="1" noChangeArrowheads="1"/>
          </p:cNvSpPr>
          <p:nvPr>
            <p:ph type="sldNum" sz="quarter" idx="10"/>
          </p:nvPr>
        </p:nvSpPr>
        <p:spPr>
          <a:ln/>
        </p:spPr>
        <p:txBody>
          <a:bodyPr/>
          <a:lstStyle>
            <a:lvl1pPr>
              <a:defRPr/>
            </a:lvl1pPr>
          </a:lstStyle>
          <a:p>
            <a:pPr>
              <a:defRPr/>
            </a:pPr>
            <a:fld id="{4494CDD7-D000-F641-9DCD-D35A27781A79}" type="slidenum">
              <a:rPr lang="en-US" altLang="en-US"/>
              <a:pPr>
                <a:defRPr/>
              </a:pPr>
              <a:t>‹#›</a:t>
            </a:fld>
            <a:endParaRPr lang="en-US" altLang="en-US"/>
          </a:p>
        </p:txBody>
      </p:sp>
    </p:spTree>
    <p:extLst>
      <p:ext uri="{BB962C8B-B14F-4D97-AF65-F5344CB8AC3E}">
        <p14:creationId xmlns:p14="http://schemas.microsoft.com/office/powerpoint/2010/main" val="1460880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97663" y="908050"/>
            <a:ext cx="2122487" cy="5257800"/>
          </a:xfrm>
        </p:spPr>
        <p:txBody>
          <a:bodyPr vert="eaVert"/>
          <a:lstStyle/>
          <a:p>
            <a:r>
              <a:rPr lang="zh-CN" altLang="en-US"/>
              <a:t>单击此处编辑母版标题样式</a:t>
            </a:r>
            <a:endParaRPr lang="en-GB"/>
          </a:p>
        </p:txBody>
      </p:sp>
      <p:sp>
        <p:nvSpPr>
          <p:cNvPr id="3" name="竖排文字占位符 2"/>
          <p:cNvSpPr>
            <a:spLocks noGrp="1"/>
          </p:cNvSpPr>
          <p:nvPr>
            <p:ph type="body" orient="vert" idx="1"/>
          </p:nvPr>
        </p:nvSpPr>
        <p:spPr>
          <a:xfrm>
            <a:off x="330200" y="908050"/>
            <a:ext cx="6215063" cy="52578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C7901D2B-9308-315D-1CBB-1A9291655E29}"/>
              </a:ext>
            </a:extLst>
          </p:cNvPr>
          <p:cNvSpPr>
            <a:spLocks noGrp="1" noChangeArrowheads="1"/>
          </p:cNvSpPr>
          <p:nvPr>
            <p:ph type="sldNum" sz="quarter" idx="10"/>
          </p:nvPr>
        </p:nvSpPr>
        <p:spPr>
          <a:ln/>
        </p:spPr>
        <p:txBody>
          <a:bodyPr/>
          <a:lstStyle>
            <a:lvl1pPr>
              <a:defRPr/>
            </a:lvl1pPr>
          </a:lstStyle>
          <a:p>
            <a:pPr>
              <a:defRPr/>
            </a:pPr>
            <a:fld id="{E29AD449-8F7B-8541-8959-DCB65CD96DC4}" type="slidenum">
              <a:rPr lang="en-US" altLang="en-US"/>
              <a:pPr>
                <a:defRPr/>
              </a:pPr>
              <a:t>‹#›</a:t>
            </a:fld>
            <a:endParaRPr lang="en-US" altLang="en-US"/>
          </a:p>
        </p:txBody>
      </p:sp>
    </p:spTree>
    <p:extLst>
      <p:ext uri="{BB962C8B-B14F-4D97-AF65-F5344CB8AC3E}">
        <p14:creationId xmlns:p14="http://schemas.microsoft.com/office/powerpoint/2010/main" val="16773355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A232B5EB-C54D-7F07-5552-BD07669AFE01}"/>
              </a:ext>
            </a:extLst>
          </p:cNvPr>
          <p:cNvSpPr>
            <a:spLocks noGrp="1" noChangeArrowheads="1"/>
          </p:cNvSpPr>
          <p:nvPr>
            <p:ph type="sldNum" sz="quarter" idx="10"/>
          </p:nvPr>
        </p:nvSpPr>
        <p:spPr>
          <a:ln/>
        </p:spPr>
        <p:txBody>
          <a:bodyPr/>
          <a:lstStyle>
            <a:lvl1pPr>
              <a:defRPr/>
            </a:lvl1pPr>
          </a:lstStyle>
          <a:p>
            <a:pPr>
              <a:defRPr/>
            </a:pPr>
            <a:fld id="{A45950BD-4212-6643-868B-F55A91768697}" type="slidenum">
              <a:rPr lang="en-US" altLang="en-US"/>
              <a:pPr>
                <a:defRPr/>
              </a:pPr>
              <a:t>‹#›</a:t>
            </a:fld>
            <a:endParaRPr lang="en-US" altLang="en-US"/>
          </a:p>
        </p:txBody>
      </p:sp>
    </p:spTree>
    <p:extLst>
      <p:ext uri="{BB962C8B-B14F-4D97-AF65-F5344CB8AC3E}">
        <p14:creationId xmlns:p14="http://schemas.microsoft.com/office/powerpoint/2010/main" val="10280482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97663" y="908050"/>
            <a:ext cx="2122487" cy="5257800"/>
          </a:xfrm>
        </p:spPr>
        <p:txBody>
          <a:bodyPr vert="eaVert"/>
          <a:lstStyle/>
          <a:p>
            <a:r>
              <a:rPr lang="zh-CN" altLang="en-US"/>
              <a:t>单击此处编辑母版标题样式</a:t>
            </a:r>
            <a:endParaRPr lang="en-GB"/>
          </a:p>
        </p:txBody>
      </p:sp>
      <p:sp>
        <p:nvSpPr>
          <p:cNvPr id="3" name="竖排文字占位符 2"/>
          <p:cNvSpPr>
            <a:spLocks noGrp="1"/>
          </p:cNvSpPr>
          <p:nvPr>
            <p:ph type="body" orient="vert" idx="1"/>
          </p:nvPr>
        </p:nvSpPr>
        <p:spPr>
          <a:xfrm>
            <a:off x="330200" y="908050"/>
            <a:ext cx="6215063" cy="52578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3CA049DB-5B9F-839F-F926-C06184CEB8B5}"/>
              </a:ext>
            </a:extLst>
          </p:cNvPr>
          <p:cNvSpPr>
            <a:spLocks noGrp="1" noChangeArrowheads="1"/>
          </p:cNvSpPr>
          <p:nvPr>
            <p:ph type="sldNum" sz="quarter" idx="10"/>
          </p:nvPr>
        </p:nvSpPr>
        <p:spPr>
          <a:ln/>
        </p:spPr>
        <p:txBody>
          <a:bodyPr/>
          <a:lstStyle>
            <a:lvl1pPr>
              <a:defRPr/>
            </a:lvl1pPr>
          </a:lstStyle>
          <a:p>
            <a:pPr>
              <a:defRPr/>
            </a:pPr>
            <a:fld id="{97F99DAE-405E-8D41-BC10-590994D0FD16}" type="slidenum">
              <a:rPr lang="en-US" altLang="en-US"/>
              <a:pPr>
                <a:defRPr/>
              </a:pPr>
              <a:t>‹#›</a:t>
            </a:fld>
            <a:endParaRPr lang="en-US" altLang="en-US"/>
          </a:p>
        </p:txBody>
      </p:sp>
    </p:spTree>
    <p:extLst>
      <p:ext uri="{BB962C8B-B14F-4D97-AF65-F5344CB8AC3E}">
        <p14:creationId xmlns:p14="http://schemas.microsoft.com/office/powerpoint/2010/main" val="16079062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16" descr="DarkRed1024">
            <a:extLst>
              <a:ext uri="{FF2B5EF4-FFF2-40B4-BE49-F238E27FC236}">
                <a16:creationId xmlns:a16="http://schemas.microsoft.com/office/drawing/2014/main" id="{7869234D-86DD-A365-0761-1065CD52B6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a:extLst>
              <a:ext uri="{FF2B5EF4-FFF2-40B4-BE49-F238E27FC236}">
                <a16:creationId xmlns:a16="http://schemas.microsoft.com/office/drawing/2014/main" id="{B0DF2D8F-2BC9-367C-0CB0-842014146658}"/>
              </a:ext>
            </a:extLst>
          </p:cNvPr>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34895698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36DC461C-AC91-FB22-D5B2-9850B3EA4F56}"/>
              </a:ext>
            </a:extLst>
          </p:cNvPr>
          <p:cNvSpPr>
            <a:spLocks noGrp="1" noChangeArrowheads="1"/>
          </p:cNvSpPr>
          <p:nvPr>
            <p:ph type="sldNum" sz="quarter" idx="10"/>
          </p:nvPr>
        </p:nvSpPr>
        <p:spPr>
          <a:ln/>
        </p:spPr>
        <p:txBody>
          <a:bodyPr/>
          <a:lstStyle>
            <a:lvl1pPr>
              <a:defRPr/>
            </a:lvl1pPr>
          </a:lstStyle>
          <a:p>
            <a:pPr>
              <a:defRPr/>
            </a:pPr>
            <a:fld id="{B5DE982B-BB1A-5245-9CAA-142D71F06D4F}" type="slidenum">
              <a:rPr lang="en-US" altLang="en-US"/>
              <a:pPr>
                <a:defRPr/>
              </a:pPr>
              <a:t>‹#›</a:t>
            </a:fld>
            <a:endParaRPr lang="en-US" altLang="en-US"/>
          </a:p>
        </p:txBody>
      </p:sp>
    </p:spTree>
    <p:extLst>
      <p:ext uri="{BB962C8B-B14F-4D97-AF65-F5344CB8AC3E}">
        <p14:creationId xmlns:p14="http://schemas.microsoft.com/office/powerpoint/2010/main" val="13494084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endParaRPr lang="en-GB"/>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a:extLst>
              <a:ext uri="{FF2B5EF4-FFF2-40B4-BE49-F238E27FC236}">
                <a16:creationId xmlns:a16="http://schemas.microsoft.com/office/drawing/2014/main" id="{30F2D998-E780-6A7B-8B04-2C97A8A85F72}"/>
              </a:ext>
            </a:extLst>
          </p:cNvPr>
          <p:cNvSpPr>
            <a:spLocks noGrp="1" noChangeArrowheads="1"/>
          </p:cNvSpPr>
          <p:nvPr>
            <p:ph type="sldNum" sz="quarter" idx="10"/>
          </p:nvPr>
        </p:nvSpPr>
        <p:spPr>
          <a:ln/>
        </p:spPr>
        <p:txBody>
          <a:bodyPr/>
          <a:lstStyle>
            <a:lvl1pPr>
              <a:defRPr/>
            </a:lvl1pPr>
          </a:lstStyle>
          <a:p>
            <a:pPr>
              <a:defRPr/>
            </a:pPr>
            <a:fld id="{A661C4E1-396E-4743-BF25-3C5A7A3CFB6C}" type="slidenum">
              <a:rPr lang="en-US" altLang="en-US"/>
              <a:pPr>
                <a:defRPr/>
              </a:pPr>
              <a:t>‹#›</a:t>
            </a:fld>
            <a:endParaRPr lang="en-US" altLang="en-US"/>
          </a:p>
        </p:txBody>
      </p:sp>
    </p:spTree>
    <p:extLst>
      <p:ext uri="{BB962C8B-B14F-4D97-AF65-F5344CB8AC3E}">
        <p14:creationId xmlns:p14="http://schemas.microsoft.com/office/powerpoint/2010/main" val="21022654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内容占位符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Rectangle 6">
            <a:extLst>
              <a:ext uri="{FF2B5EF4-FFF2-40B4-BE49-F238E27FC236}">
                <a16:creationId xmlns:a16="http://schemas.microsoft.com/office/drawing/2014/main" id="{797E3A8A-BDB2-EABF-70F7-6A2BC3536617}"/>
              </a:ext>
            </a:extLst>
          </p:cNvPr>
          <p:cNvSpPr>
            <a:spLocks noGrp="1" noChangeArrowheads="1"/>
          </p:cNvSpPr>
          <p:nvPr>
            <p:ph type="sldNum" sz="quarter" idx="10"/>
          </p:nvPr>
        </p:nvSpPr>
        <p:spPr>
          <a:ln/>
        </p:spPr>
        <p:txBody>
          <a:bodyPr/>
          <a:lstStyle>
            <a:lvl1pPr>
              <a:defRPr/>
            </a:lvl1pPr>
          </a:lstStyle>
          <a:p>
            <a:pPr>
              <a:defRPr/>
            </a:pPr>
            <a:fld id="{FADCEA80-AEBA-C742-B8C0-B9664ECF1543}" type="slidenum">
              <a:rPr lang="en-US" altLang="en-US"/>
              <a:pPr>
                <a:defRPr/>
              </a:pPr>
              <a:t>‹#›</a:t>
            </a:fld>
            <a:endParaRPr lang="en-US" altLang="en-US"/>
          </a:p>
        </p:txBody>
      </p:sp>
    </p:spTree>
    <p:extLst>
      <p:ext uri="{BB962C8B-B14F-4D97-AF65-F5344CB8AC3E}">
        <p14:creationId xmlns:p14="http://schemas.microsoft.com/office/powerpoint/2010/main" val="33766020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en-GB"/>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7" name="Rectangle 6">
            <a:extLst>
              <a:ext uri="{FF2B5EF4-FFF2-40B4-BE49-F238E27FC236}">
                <a16:creationId xmlns:a16="http://schemas.microsoft.com/office/drawing/2014/main" id="{16904B8D-ED8A-431C-B5EA-26E5878E1572}"/>
              </a:ext>
            </a:extLst>
          </p:cNvPr>
          <p:cNvSpPr>
            <a:spLocks noGrp="1" noChangeArrowheads="1"/>
          </p:cNvSpPr>
          <p:nvPr>
            <p:ph type="sldNum" sz="quarter" idx="10"/>
          </p:nvPr>
        </p:nvSpPr>
        <p:spPr>
          <a:ln/>
        </p:spPr>
        <p:txBody>
          <a:bodyPr/>
          <a:lstStyle>
            <a:lvl1pPr>
              <a:defRPr/>
            </a:lvl1pPr>
          </a:lstStyle>
          <a:p>
            <a:pPr>
              <a:defRPr/>
            </a:pPr>
            <a:fld id="{F4F3234F-07AA-5549-BBBC-6615EEFC06BF}" type="slidenum">
              <a:rPr lang="en-US" altLang="en-US"/>
              <a:pPr>
                <a:defRPr/>
              </a:pPr>
              <a:t>‹#›</a:t>
            </a:fld>
            <a:endParaRPr lang="en-US" altLang="en-US"/>
          </a:p>
        </p:txBody>
      </p:sp>
    </p:spTree>
    <p:extLst>
      <p:ext uri="{BB962C8B-B14F-4D97-AF65-F5344CB8AC3E}">
        <p14:creationId xmlns:p14="http://schemas.microsoft.com/office/powerpoint/2010/main" val="37007556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Rectangle 6">
            <a:extLst>
              <a:ext uri="{FF2B5EF4-FFF2-40B4-BE49-F238E27FC236}">
                <a16:creationId xmlns:a16="http://schemas.microsoft.com/office/drawing/2014/main" id="{62D62473-BC48-A8E5-8642-9692BA04BC3E}"/>
              </a:ext>
            </a:extLst>
          </p:cNvPr>
          <p:cNvSpPr>
            <a:spLocks noGrp="1" noChangeArrowheads="1"/>
          </p:cNvSpPr>
          <p:nvPr>
            <p:ph type="sldNum" sz="quarter" idx="10"/>
          </p:nvPr>
        </p:nvSpPr>
        <p:spPr>
          <a:ln/>
        </p:spPr>
        <p:txBody>
          <a:bodyPr/>
          <a:lstStyle>
            <a:lvl1pPr>
              <a:defRPr/>
            </a:lvl1pPr>
          </a:lstStyle>
          <a:p>
            <a:pPr>
              <a:defRPr/>
            </a:pPr>
            <a:fld id="{70EA7F5D-0B78-524E-ACA9-752CD4798DD2}" type="slidenum">
              <a:rPr lang="en-US" altLang="en-US"/>
              <a:pPr>
                <a:defRPr/>
              </a:pPr>
              <a:t>‹#›</a:t>
            </a:fld>
            <a:endParaRPr lang="en-US" altLang="en-US"/>
          </a:p>
        </p:txBody>
      </p:sp>
    </p:spTree>
    <p:extLst>
      <p:ext uri="{BB962C8B-B14F-4D97-AF65-F5344CB8AC3E}">
        <p14:creationId xmlns:p14="http://schemas.microsoft.com/office/powerpoint/2010/main" val="10334823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656E915-1FF9-1146-FAFE-989113793A61}"/>
              </a:ext>
            </a:extLst>
          </p:cNvPr>
          <p:cNvSpPr>
            <a:spLocks noGrp="1" noChangeArrowheads="1"/>
          </p:cNvSpPr>
          <p:nvPr>
            <p:ph type="sldNum" sz="quarter" idx="10"/>
          </p:nvPr>
        </p:nvSpPr>
        <p:spPr>
          <a:ln/>
        </p:spPr>
        <p:txBody>
          <a:bodyPr/>
          <a:lstStyle>
            <a:lvl1pPr>
              <a:defRPr/>
            </a:lvl1pPr>
          </a:lstStyle>
          <a:p>
            <a:pPr>
              <a:defRPr/>
            </a:pPr>
            <a:fld id="{684E0585-D210-AF4F-9F67-2EF5D27339BF}" type="slidenum">
              <a:rPr lang="en-US" altLang="en-US"/>
              <a:pPr>
                <a:defRPr/>
              </a:pPr>
              <a:t>‹#›</a:t>
            </a:fld>
            <a:endParaRPr lang="en-US" altLang="en-US"/>
          </a:p>
        </p:txBody>
      </p:sp>
    </p:spTree>
    <p:extLst>
      <p:ext uri="{BB962C8B-B14F-4D97-AF65-F5344CB8AC3E}">
        <p14:creationId xmlns:p14="http://schemas.microsoft.com/office/powerpoint/2010/main" val="8261271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en-GB"/>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2063895E-E718-7B77-CEBC-C5833F941848}"/>
              </a:ext>
            </a:extLst>
          </p:cNvPr>
          <p:cNvSpPr>
            <a:spLocks noGrp="1" noChangeArrowheads="1"/>
          </p:cNvSpPr>
          <p:nvPr>
            <p:ph type="sldNum" sz="quarter" idx="10"/>
          </p:nvPr>
        </p:nvSpPr>
        <p:spPr>
          <a:ln/>
        </p:spPr>
        <p:txBody>
          <a:bodyPr/>
          <a:lstStyle>
            <a:lvl1pPr>
              <a:defRPr/>
            </a:lvl1pPr>
          </a:lstStyle>
          <a:p>
            <a:pPr>
              <a:defRPr/>
            </a:pPr>
            <a:fld id="{A20CEA5C-2FF3-B14C-97B1-FF281B3C648D}" type="slidenum">
              <a:rPr lang="en-US" altLang="en-US"/>
              <a:pPr>
                <a:defRPr/>
              </a:pPr>
              <a:t>‹#›</a:t>
            </a:fld>
            <a:endParaRPr lang="en-US" altLang="en-US"/>
          </a:p>
        </p:txBody>
      </p:sp>
    </p:spTree>
    <p:extLst>
      <p:ext uri="{BB962C8B-B14F-4D97-AF65-F5344CB8AC3E}">
        <p14:creationId xmlns:p14="http://schemas.microsoft.com/office/powerpoint/2010/main" val="78115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o banner">
    <p:bg>
      <p:bgPr>
        <a:solidFill>
          <a:srgbClr val="002855">
            <a:alpha val="10196"/>
          </a:srgb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823092-D229-95AE-96EF-61F1FE264BAB}"/>
              </a:ext>
            </a:extLst>
          </p:cNvPr>
          <p:cNvSpPr/>
          <p:nvPr userDrawn="1"/>
        </p:nvSpPr>
        <p:spPr>
          <a:xfrm>
            <a:off x="0" y="0"/>
            <a:ext cx="9144000" cy="444500"/>
          </a:xfrm>
          <a:prstGeom prst="rect">
            <a:avLst/>
          </a:prstGeom>
          <a:solidFill>
            <a:srgbClr val="00285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628650" y="692647"/>
            <a:ext cx="7886700" cy="905087"/>
          </a:xfrm>
          <a:prstGeom prst="rect">
            <a:avLst/>
          </a:prstGeom>
        </p:spPr>
        <p:txBody>
          <a:bodyPr/>
          <a:lstStyle>
            <a:lvl1pPr>
              <a:defRPr sz="3200" b="1">
                <a:solidFill>
                  <a:srgbClr val="002855"/>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sz="half" idx="1"/>
          </p:nvPr>
        </p:nvSpPr>
        <p:spPr>
          <a:xfrm>
            <a:off x="628651" y="1846175"/>
            <a:ext cx="3886200" cy="4330789"/>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1" y="1846175"/>
            <a:ext cx="3886200" cy="4330791"/>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84810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en-GB"/>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7A55D6F1-190D-F184-04D1-3FB7E09C1754}"/>
              </a:ext>
            </a:extLst>
          </p:cNvPr>
          <p:cNvSpPr>
            <a:spLocks noGrp="1" noChangeArrowheads="1"/>
          </p:cNvSpPr>
          <p:nvPr>
            <p:ph type="sldNum" sz="quarter" idx="10"/>
          </p:nvPr>
        </p:nvSpPr>
        <p:spPr>
          <a:ln/>
        </p:spPr>
        <p:txBody>
          <a:bodyPr/>
          <a:lstStyle>
            <a:lvl1pPr>
              <a:defRPr/>
            </a:lvl1pPr>
          </a:lstStyle>
          <a:p>
            <a:pPr>
              <a:defRPr/>
            </a:pPr>
            <a:fld id="{317326BA-7C5C-D948-B3D2-6E4ACFDCA935}" type="slidenum">
              <a:rPr lang="en-US" altLang="en-US"/>
              <a:pPr>
                <a:defRPr/>
              </a:pPr>
              <a:t>‹#›</a:t>
            </a:fld>
            <a:endParaRPr lang="en-US" altLang="en-US"/>
          </a:p>
        </p:txBody>
      </p:sp>
    </p:spTree>
    <p:extLst>
      <p:ext uri="{BB962C8B-B14F-4D97-AF65-F5344CB8AC3E}">
        <p14:creationId xmlns:p14="http://schemas.microsoft.com/office/powerpoint/2010/main" val="19679644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D0995DFA-57C9-DFE6-F307-9FAE265F045B}"/>
              </a:ext>
            </a:extLst>
          </p:cNvPr>
          <p:cNvSpPr>
            <a:spLocks noGrp="1" noChangeArrowheads="1"/>
          </p:cNvSpPr>
          <p:nvPr>
            <p:ph type="sldNum" sz="quarter" idx="10"/>
          </p:nvPr>
        </p:nvSpPr>
        <p:spPr>
          <a:ln/>
        </p:spPr>
        <p:txBody>
          <a:bodyPr/>
          <a:lstStyle>
            <a:lvl1pPr>
              <a:defRPr/>
            </a:lvl1pPr>
          </a:lstStyle>
          <a:p>
            <a:pPr>
              <a:defRPr/>
            </a:pPr>
            <a:fld id="{914C5759-EFB5-9847-860A-787596DB9E3B}" type="slidenum">
              <a:rPr lang="en-US" altLang="en-US"/>
              <a:pPr>
                <a:defRPr/>
              </a:pPr>
              <a:t>‹#›</a:t>
            </a:fld>
            <a:endParaRPr lang="en-US" altLang="en-US"/>
          </a:p>
        </p:txBody>
      </p:sp>
    </p:spTree>
    <p:extLst>
      <p:ext uri="{BB962C8B-B14F-4D97-AF65-F5344CB8AC3E}">
        <p14:creationId xmlns:p14="http://schemas.microsoft.com/office/powerpoint/2010/main" val="26835307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97663" y="908050"/>
            <a:ext cx="2122487" cy="5257800"/>
          </a:xfrm>
        </p:spPr>
        <p:txBody>
          <a:bodyPr vert="eaVert"/>
          <a:lstStyle/>
          <a:p>
            <a:r>
              <a:rPr lang="zh-CN" altLang="en-US"/>
              <a:t>单击此处编辑母版标题样式</a:t>
            </a:r>
            <a:endParaRPr lang="en-GB"/>
          </a:p>
        </p:txBody>
      </p:sp>
      <p:sp>
        <p:nvSpPr>
          <p:cNvPr id="3" name="竖排文字占位符 2"/>
          <p:cNvSpPr>
            <a:spLocks noGrp="1"/>
          </p:cNvSpPr>
          <p:nvPr>
            <p:ph type="body" orient="vert" idx="1"/>
          </p:nvPr>
        </p:nvSpPr>
        <p:spPr>
          <a:xfrm>
            <a:off x="330200" y="908050"/>
            <a:ext cx="6215063" cy="52578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53A93B63-D843-7E9A-5150-6E0C9424814C}"/>
              </a:ext>
            </a:extLst>
          </p:cNvPr>
          <p:cNvSpPr>
            <a:spLocks noGrp="1" noChangeArrowheads="1"/>
          </p:cNvSpPr>
          <p:nvPr>
            <p:ph type="sldNum" sz="quarter" idx="10"/>
          </p:nvPr>
        </p:nvSpPr>
        <p:spPr>
          <a:ln/>
        </p:spPr>
        <p:txBody>
          <a:bodyPr/>
          <a:lstStyle>
            <a:lvl1pPr>
              <a:defRPr/>
            </a:lvl1pPr>
          </a:lstStyle>
          <a:p>
            <a:pPr>
              <a:defRPr/>
            </a:pPr>
            <a:fld id="{E44EE3CB-E75B-8546-8AD2-29492B2120E9}" type="slidenum">
              <a:rPr lang="en-US" altLang="en-US"/>
              <a:pPr>
                <a:defRPr/>
              </a:pPr>
              <a:t>‹#›</a:t>
            </a:fld>
            <a:endParaRPr lang="en-US" altLang="en-US"/>
          </a:p>
        </p:txBody>
      </p:sp>
    </p:spTree>
    <p:extLst>
      <p:ext uri="{BB962C8B-B14F-4D97-AF65-F5344CB8AC3E}">
        <p14:creationId xmlns:p14="http://schemas.microsoft.com/office/powerpoint/2010/main" val="9284656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16" descr="DarkRed1024">
            <a:extLst>
              <a:ext uri="{FF2B5EF4-FFF2-40B4-BE49-F238E27FC236}">
                <a16:creationId xmlns:a16="http://schemas.microsoft.com/office/drawing/2014/main" id="{463055AB-6BF9-0DD1-5117-EA06DB2C433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a:extLst>
              <a:ext uri="{FF2B5EF4-FFF2-40B4-BE49-F238E27FC236}">
                <a16:creationId xmlns:a16="http://schemas.microsoft.com/office/drawing/2014/main" id="{39ED2EBA-1195-9094-2763-B87594EA7275}"/>
              </a:ext>
            </a:extLst>
          </p:cNvPr>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5348954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75043764-ADD8-6DE9-4128-907775AA5644}"/>
              </a:ext>
            </a:extLst>
          </p:cNvPr>
          <p:cNvSpPr>
            <a:spLocks noGrp="1" noChangeArrowheads="1"/>
          </p:cNvSpPr>
          <p:nvPr>
            <p:ph type="sldNum" sz="quarter" idx="10"/>
          </p:nvPr>
        </p:nvSpPr>
        <p:spPr>
          <a:ln/>
        </p:spPr>
        <p:txBody>
          <a:bodyPr/>
          <a:lstStyle>
            <a:lvl1pPr>
              <a:defRPr/>
            </a:lvl1pPr>
          </a:lstStyle>
          <a:p>
            <a:pPr>
              <a:defRPr/>
            </a:pPr>
            <a:fld id="{E6D8C43F-805A-9C4B-91B3-16C8CA17825E}" type="slidenum">
              <a:rPr lang="en-US" altLang="en-US"/>
              <a:pPr>
                <a:defRPr/>
              </a:pPr>
              <a:t>‹#›</a:t>
            </a:fld>
            <a:endParaRPr lang="en-US" altLang="en-US"/>
          </a:p>
        </p:txBody>
      </p:sp>
    </p:spTree>
    <p:extLst>
      <p:ext uri="{BB962C8B-B14F-4D97-AF65-F5344CB8AC3E}">
        <p14:creationId xmlns:p14="http://schemas.microsoft.com/office/powerpoint/2010/main" val="2415975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endParaRPr lang="en-GB"/>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a:extLst>
              <a:ext uri="{FF2B5EF4-FFF2-40B4-BE49-F238E27FC236}">
                <a16:creationId xmlns:a16="http://schemas.microsoft.com/office/drawing/2014/main" id="{A4957DD2-AE99-C405-2825-E6E6C0E0A48E}"/>
              </a:ext>
            </a:extLst>
          </p:cNvPr>
          <p:cNvSpPr>
            <a:spLocks noGrp="1" noChangeArrowheads="1"/>
          </p:cNvSpPr>
          <p:nvPr>
            <p:ph type="sldNum" sz="quarter" idx="10"/>
          </p:nvPr>
        </p:nvSpPr>
        <p:spPr>
          <a:ln/>
        </p:spPr>
        <p:txBody>
          <a:bodyPr/>
          <a:lstStyle>
            <a:lvl1pPr>
              <a:defRPr/>
            </a:lvl1pPr>
          </a:lstStyle>
          <a:p>
            <a:pPr>
              <a:defRPr/>
            </a:pPr>
            <a:fld id="{BD4E5E54-5807-7E47-84A0-1B4DC7C7C46F}" type="slidenum">
              <a:rPr lang="en-US" altLang="en-US"/>
              <a:pPr>
                <a:defRPr/>
              </a:pPr>
              <a:t>‹#›</a:t>
            </a:fld>
            <a:endParaRPr lang="en-US" altLang="en-US"/>
          </a:p>
        </p:txBody>
      </p:sp>
    </p:spTree>
    <p:extLst>
      <p:ext uri="{BB962C8B-B14F-4D97-AF65-F5344CB8AC3E}">
        <p14:creationId xmlns:p14="http://schemas.microsoft.com/office/powerpoint/2010/main" val="34214685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内容占位符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Rectangle 6">
            <a:extLst>
              <a:ext uri="{FF2B5EF4-FFF2-40B4-BE49-F238E27FC236}">
                <a16:creationId xmlns:a16="http://schemas.microsoft.com/office/drawing/2014/main" id="{CE1BE158-7789-0FEF-1CB4-D455CBEAD60E}"/>
              </a:ext>
            </a:extLst>
          </p:cNvPr>
          <p:cNvSpPr>
            <a:spLocks noGrp="1" noChangeArrowheads="1"/>
          </p:cNvSpPr>
          <p:nvPr>
            <p:ph type="sldNum" sz="quarter" idx="10"/>
          </p:nvPr>
        </p:nvSpPr>
        <p:spPr>
          <a:ln/>
        </p:spPr>
        <p:txBody>
          <a:bodyPr/>
          <a:lstStyle>
            <a:lvl1pPr>
              <a:defRPr/>
            </a:lvl1pPr>
          </a:lstStyle>
          <a:p>
            <a:pPr>
              <a:defRPr/>
            </a:pPr>
            <a:fld id="{742BE87E-DFB4-0843-B79A-A65BB56D1E03}" type="slidenum">
              <a:rPr lang="en-US" altLang="en-US"/>
              <a:pPr>
                <a:defRPr/>
              </a:pPr>
              <a:t>‹#›</a:t>
            </a:fld>
            <a:endParaRPr lang="en-US" altLang="en-US"/>
          </a:p>
        </p:txBody>
      </p:sp>
    </p:spTree>
    <p:extLst>
      <p:ext uri="{BB962C8B-B14F-4D97-AF65-F5344CB8AC3E}">
        <p14:creationId xmlns:p14="http://schemas.microsoft.com/office/powerpoint/2010/main" val="35520795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en-GB"/>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7" name="Rectangle 6">
            <a:extLst>
              <a:ext uri="{FF2B5EF4-FFF2-40B4-BE49-F238E27FC236}">
                <a16:creationId xmlns:a16="http://schemas.microsoft.com/office/drawing/2014/main" id="{9ACA2F96-8196-1D05-732A-54C50404C169}"/>
              </a:ext>
            </a:extLst>
          </p:cNvPr>
          <p:cNvSpPr>
            <a:spLocks noGrp="1" noChangeArrowheads="1"/>
          </p:cNvSpPr>
          <p:nvPr>
            <p:ph type="sldNum" sz="quarter" idx="10"/>
          </p:nvPr>
        </p:nvSpPr>
        <p:spPr>
          <a:ln/>
        </p:spPr>
        <p:txBody>
          <a:bodyPr/>
          <a:lstStyle>
            <a:lvl1pPr>
              <a:defRPr/>
            </a:lvl1pPr>
          </a:lstStyle>
          <a:p>
            <a:pPr>
              <a:defRPr/>
            </a:pPr>
            <a:fld id="{EE1376C4-5EE1-FA40-9CC3-A9BA11096CD5}" type="slidenum">
              <a:rPr lang="en-US" altLang="en-US"/>
              <a:pPr>
                <a:defRPr/>
              </a:pPr>
              <a:t>‹#›</a:t>
            </a:fld>
            <a:endParaRPr lang="en-US" altLang="en-US"/>
          </a:p>
        </p:txBody>
      </p:sp>
    </p:spTree>
    <p:extLst>
      <p:ext uri="{BB962C8B-B14F-4D97-AF65-F5344CB8AC3E}">
        <p14:creationId xmlns:p14="http://schemas.microsoft.com/office/powerpoint/2010/main" val="14239806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Rectangle 6">
            <a:extLst>
              <a:ext uri="{FF2B5EF4-FFF2-40B4-BE49-F238E27FC236}">
                <a16:creationId xmlns:a16="http://schemas.microsoft.com/office/drawing/2014/main" id="{1E287F7E-6D4C-0909-6080-DCA15821E20B}"/>
              </a:ext>
            </a:extLst>
          </p:cNvPr>
          <p:cNvSpPr>
            <a:spLocks noGrp="1" noChangeArrowheads="1"/>
          </p:cNvSpPr>
          <p:nvPr>
            <p:ph type="sldNum" sz="quarter" idx="10"/>
          </p:nvPr>
        </p:nvSpPr>
        <p:spPr>
          <a:ln/>
        </p:spPr>
        <p:txBody>
          <a:bodyPr/>
          <a:lstStyle>
            <a:lvl1pPr>
              <a:defRPr/>
            </a:lvl1pPr>
          </a:lstStyle>
          <a:p>
            <a:pPr>
              <a:defRPr/>
            </a:pPr>
            <a:fld id="{ECB0ABFE-5B9C-E844-BF97-5F228BADB433}" type="slidenum">
              <a:rPr lang="en-US" altLang="en-US"/>
              <a:pPr>
                <a:defRPr/>
              </a:pPr>
              <a:t>‹#›</a:t>
            </a:fld>
            <a:endParaRPr lang="en-US" altLang="en-US"/>
          </a:p>
        </p:txBody>
      </p:sp>
    </p:spTree>
    <p:extLst>
      <p:ext uri="{BB962C8B-B14F-4D97-AF65-F5344CB8AC3E}">
        <p14:creationId xmlns:p14="http://schemas.microsoft.com/office/powerpoint/2010/main" val="29333711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F35334BD-42A2-804A-D0ED-8035276590A7}"/>
              </a:ext>
            </a:extLst>
          </p:cNvPr>
          <p:cNvSpPr>
            <a:spLocks noGrp="1" noChangeArrowheads="1"/>
          </p:cNvSpPr>
          <p:nvPr>
            <p:ph type="sldNum" sz="quarter" idx="10"/>
          </p:nvPr>
        </p:nvSpPr>
        <p:spPr>
          <a:ln/>
        </p:spPr>
        <p:txBody>
          <a:bodyPr/>
          <a:lstStyle>
            <a:lvl1pPr>
              <a:defRPr/>
            </a:lvl1pPr>
          </a:lstStyle>
          <a:p>
            <a:pPr>
              <a:defRPr/>
            </a:pPr>
            <a:fld id="{649B3815-0834-724F-ACEC-C4EC31D7952F}" type="slidenum">
              <a:rPr lang="en-US" altLang="en-US"/>
              <a:pPr>
                <a:defRPr/>
              </a:pPr>
              <a:t>‹#›</a:t>
            </a:fld>
            <a:endParaRPr lang="en-US" altLang="en-US"/>
          </a:p>
        </p:txBody>
      </p:sp>
    </p:spTree>
    <p:extLst>
      <p:ext uri="{BB962C8B-B14F-4D97-AF65-F5344CB8AC3E}">
        <p14:creationId xmlns:p14="http://schemas.microsoft.com/office/powerpoint/2010/main" val="3597383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16" descr="DarkRed1024">
            <a:extLst>
              <a:ext uri="{FF2B5EF4-FFF2-40B4-BE49-F238E27FC236}">
                <a16:creationId xmlns:a16="http://schemas.microsoft.com/office/drawing/2014/main" id="{6D133477-502F-A3CF-EDC9-90744F29052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a:extLst>
              <a:ext uri="{FF2B5EF4-FFF2-40B4-BE49-F238E27FC236}">
                <a16:creationId xmlns:a16="http://schemas.microsoft.com/office/drawing/2014/main" id="{D3FC26EE-E55B-E468-87CD-520D612E9E9B}"/>
              </a:ext>
            </a:extLst>
          </p:cNvPr>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31378872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en-GB"/>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04D499AE-5467-7EF3-55AF-22414DF56091}"/>
              </a:ext>
            </a:extLst>
          </p:cNvPr>
          <p:cNvSpPr>
            <a:spLocks noGrp="1" noChangeArrowheads="1"/>
          </p:cNvSpPr>
          <p:nvPr>
            <p:ph type="sldNum" sz="quarter" idx="10"/>
          </p:nvPr>
        </p:nvSpPr>
        <p:spPr>
          <a:ln/>
        </p:spPr>
        <p:txBody>
          <a:bodyPr/>
          <a:lstStyle>
            <a:lvl1pPr>
              <a:defRPr/>
            </a:lvl1pPr>
          </a:lstStyle>
          <a:p>
            <a:pPr>
              <a:defRPr/>
            </a:pPr>
            <a:fld id="{E233DCE1-84F0-E747-AF68-7EF11609BBA9}" type="slidenum">
              <a:rPr lang="en-US" altLang="en-US"/>
              <a:pPr>
                <a:defRPr/>
              </a:pPr>
              <a:t>‹#›</a:t>
            </a:fld>
            <a:endParaRPr lang="en-US" altLang="en-US"/>
          </a:p>
        </p:txBody>
      </p:sp>
    </p:spTree>
    <p:extLst>
      <p:ext uri="{BB962C8B-B14F-4D97-AF65-F5344CB8AC3E}">
        <p14:creationId xmlns:p14="http://schemas.microsoft.com/office/powerpoint/2010/main" val="27382560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en-GB"/>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C7AC6D85-AF8E-47CF-48C8-F1A93D6C35BF}"/>
              </a:ext>
            </a:extLst>
          </p:cNvPr>
          <p:cNvSpPr>
            <a:spLocks noGrp="1" noChangeArrowheads="1"/>
          </p:cNvSpPr>
          <p:nvPr>
            <p:ph type="sldNum" sz="quarter" idx="10"/>
          </p:nvPr>
        </p:nvSpPr>
        <p:spPr>
          <a:ln/>
        </p:spPr>
        <p:txBody>
          <a:bodyPr/>
          <a:lstStyle>
            <a:lvl1pPr>
              <a:defRPr/>
            </a:lvl1pPr>
          </a:lstStyle>
          <a:p>
            <a:pPr>
              <a:defRPr/>
            </a:pPr>
            <a:fld id="{DFD541A5-03D6-7D4B-9404-9919BAC4300A}" type="slidenum">
              <a:rPr lang="en-US" altLang="en-US"/>
              <a:pPr>
                <a:defRPr/>
              </a:pPr>
              <a:t>‹#›</a:t>
            </a:fld>
            <a:endParaRPr lang="en-US" altLang="en-US"/>
          </a:p>
        </p:txBody>
      </p:sp>
    </p:spTree>
    <p:extLst>
      <p:ext uri="{BB962C8B-B14F-4D97-AF65-F5344CB8AC3E}">
        <p14:creationId xmlns:p14="http://schemas.microsoft.com/office/powerpoint/2010/main" val="42368565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8FFDF9CB-7BC7-E10F-E868-72AD8D95CC6B}"/>
              </a:ext>
            </a:extLst>
          </p:cNvPr>
          <p:cNvSpPr>
            <a:spLocks noGrp="1" noChangeArrowheads="1"/>
          </p:cNvSpPr>
          <p:nvPr>
            <p:ph type="sldNum" sz="quarter" idx="10"/>
          </p:nvPr>
        </p:nvSpPr>
        <p:spPr>
          <a:ln/>
        </p:spPr>
        <p:txBody>
          <a:bodyPr/>
          <a:lstStyle>
            <a:lvl1pPr>
              <a:defRPr/>
            </a:lvl1pPr>
          </a:lstStyle>
          <a:p>
            <a:pPr>
              <a:defRPr/>
            </a:pPr>
            <a:fld id="{82E8066D-2817-2B49-8502-B12047216D52}" type="slidenum">
              <a:rPr lang="en-US" altLang="en-US"/>
              <a:pPr>
                <a:defRPr/>
              </a:pPr>
              <a:t>‹#›</a:t>
            </a:fld>
            <a:endParaRPr lang="en-US" altLang="en-US"/>
          </a:p>
        </p:txBody>
      </p:sp>
    </p:spTree>
    <p:extLst>
      <p:ext uri="{BB962C8B-B14F-4D97-AF65-F5344CB8AC3E}">
        <p14:creationId xmlns:p14="http://schemas.microsoft.com/office/powerpoint/2010/main" val="18637942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97663" y="908050"/>
            <a:ext cx="2122487" cy="5257800"/>
          </a:xfrm>
        </p:spPr>
        <p:txBody>
          <a:bodyPr vert="eaVert"/>
          <a:lstStyle/>
          <a:p>
            <a:r>
              <a:rPr lang="zh-CN" altLang="en-US"/>
              <a:t>单击此处编辑母版标题样式</a:t>
            </a:r>
            <a:endParaRPr lang="en-GB"/>
          </a:p>
        </p:txBody>
      </p:sp>
      <p:sp>
        <p:nvSpPr>
          <p:cNvPr id="3" name="竖排文字占位符 2"/>
          <p:cNvSpPr>
            <a:spLocks noGrp="1"/>
          </p:cNvSpPr>
          <p:nvPr>
            <p:ph type="body" orient="vert" idx="1"/>
          </p:nvPr>
        </p:nvSpPr>
        <p:spPr>
          <a:xfrm>
            <a:off x="330200" y="908050"/>
            <a:ext cx="6215063" cy="52578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7A2A88AB-B256-5B79-E841-287BAB04CDFE}"/>
              </a:ext>
            </a:extLst>
          </p:cNvPr>
          <p:cNvSpPr>
            <a:spLocks noGrp="1" noChangeArrowheads="1"/>
          </p:cNvSpPr>
          <p:nvPr>
            <p:ph type="sldNum" sz="quarter" idx="10"/>
          </p:nvPr>
        </p:nvSpPr>
        <p:spPr>
          <a:ln/>
        </p:spPr>
        <p:txBody>
          <a:bodyPr/>
          <a:lstStyle>
            <a:lvl1pPr>
              <a:defRPr/>
            </a:lvl1pPr>
          </a:lstStyle>
          <a:p>
            <a:pPr>
              <a:defRPr/>
            </a:pPr>
            <a:fld id="{3916B072-4337-C34A-A615-BC46A0744E89}" type="slidenum">
              <a:rPr lang="en-US" altLang="en-US"/>
              <a:pPr>
                <a:defRPr/>
              </a:pPr>
              <a:t>‹#›</a:t>
            </a:fld>
            <a:endParaRPr lang="en-US" altLang="en-US"/>
          </a:p>
        </p:txBody>
      </p:sp>
    </p:spTree>
    <p:extLst>
      <p:ext uri="{BB962C8B-B14F-4D97-AF65-F5344CB8AC3E}">
        <p14:creationId xmlns:p14="http://schemas.microsoft.com/office/powerpoint/2010/main" val="33823055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16" descr="DarkRed1024">
            <a:extLst>
              <a:ext uri="{FF2B5EF4-FFF2-40B4-BE49-F238E27FC236}">
                <a16:creationId xmlns:a16="http://schemas.microsoft.com/office/drawing/2014/main" id="{7C682BD9-7494-39E2-7A58-F5E5DF9D78E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a:extLst>
              <a:ext uri="{FF2B5EF4-FFF2-40B4-BE49-F238E27FC236}">
                <a16:creationId xmlns:a16="http://schemas.microsoft.com/office/drawing/2014/main" id="{D18AC282-5FD9-C1FE-C44B-8738F4195988}"/>
              </a:ext>
            </a:extLst>
          </p:cNvPr>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643232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330C0D16-C266-2F21-604E-95FDD4E39134}"/>
              </a:ext>
            </a:extLst>
          </p:cNvPr>
          <p:cNvSpPr>
            <a:spLocks noGrp="1" noChangeArrowheads="1"/>
          </p:cNvSpPr>
          <p:nvPr>
            <p:ph type="sldNum" sz="quarter" idx="10"/>
          </p:nvPr>
        </p:nvSpPr>
        <p:spPr>
          <a:ln/>
        </p:spPr>
        <p:txBody>
          <a:bodyPr/>
          <a:lstStyle>
            <a:lvl1pPr>
              <a:defRPr/>
            </a:lvl1pPr>
          </a:lstStyle>
          <a:p>
            <a:pPr>
              <a:defRPr/>
            </a:pPr>
            <a:fld id="{A01D8777-5F61-4141-A5A9-3C3C8BFC4AF3}" type="slidenum">
              <a:rPr lang="en-US" altLang="en-US"/>
              <a:pPr>
                <a:defRPr/>
              </a:pPr>
              <a:t>‹#›</a:t>
            </a:fld>
            <a:endParaRPr lang="en-US" altLang="en-US"/>
          </a:p>
        </p:txBody>
      </p:sp>
    </p:spTree>
    <p:extLst>
      <p:ext uri="{BB962C8B-B14F-4D97-AF65-F5344CB8AC3E}">
        <p14:creationId xmlns:p14="http://schemas.microsoft.com/office/powerpoint/2010/main" val="26381257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endParaRPr lang="en-GB"/>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a:extLst>
              <a:ext uri="{FF2B5EF4-FFF2-40B4-BE49-F238E27FC236}">
                <a16:creationId xmlns:a16="http://schemas.microsoft.com/office/drawing/2014/main" id="{A8225D78-DEF6-67BF-1AD4-17E76BF1ADAB}"/>
              </a:ext>
            </a:extLst>
          </p:cNvPr>
          <p:cNvSpPr>
            <a:spLocks noGrp="1" noChangeArrowheads="1"/>
          </p:cNvSpPr>
          <p:nvPr>
            <p:ph type="sldNum" sz="quarter" idx="10"/>
          </p:nvPr>
        </p:nvSpPr>
        <p:spPr>
          <a:ln/>
        </p:spPr>
        <p:txBody>
          <a:bodyPr/>
          <a:lstStyle>
            <a:lvl1pPr>
              <a:defRPr/>
            </a:lvl1pPr>
          </a:lstStyle>
          <a:p>
            <a:pPr>
              <a:defRPr/>
            </a:pPr>
            <a:fld id="{72DE4F45-EFFB-1349-BE42-8F35C0558040}" type="slidenum">
              <a:rPr lang="en-US" altLang="en-US"/>
              <a:pPr>
                <a:defRPr/>
              </a:pPr>
              <a:t>‹#›</a:t>
            </a:fld>
            <a:endParaRPr lang="en-US" altLang="en-US"/>
          </a:p>
        </p:txBody>
      </p:sp>
    </p:spTree>
    <p:extLst>
      <p:ext uri="{BB962C8B-B14F-4D97-AF65-F5344CB8AC3E}">
        <p14:creationId xmlns:p14="http://schemas.microsoft.com/office/powerpoint/2010/main" val="6707511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内容占位符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Rectangle 6">
            <a:extLst>
              <a:ext uri="{FF2B5EF4-FFF2-40B4-BE49-F238E27FC236}">
                <a16:creationId xmlns:a16="http://schemas.microsoft.com/office/drawing/2014/main" id="{4B99E30E-A254-8684-F1D2-F201BF890870}"/>
              </a:ext>
            </a:extLst>
          </p:cNvPr>
          <p:cNvSpPr>
            <a:spLocks noGrp="1" noChangeArrowheads="1"/>
          </p:cNvSpPr>
          <p:nvPr>
            <p:ph type="sldNum" sz="quarter" idx="10"/>
          </p:nvPr>
        </p:nvSpPr>
        <p:spPr>
          <a:ln/>
        </p:spPr>
        <p:txBody>
          <a:bodyPr/>
          <a:lstStyle>
            <a:lvl1pPr>
              <a:defRPr/>
            </a:lvl1pPr>
          </a:lstStyle>
          <a:p>
            <a:pPr>
              <a:defRPr/>
            </a:pPr>
            <a:fld id="{6CB20CE7-0C96-0348-A587-34325DA9F805}" type="slidenum">
              <a:rPr lang="en-US" altLang="en-US"/>
              <a:pPr>
                <a:defRPr/>
              </a:pPr>
              <a:t>‹#›</a:t>
            </a:fld>
            <a:endParaRPr lang="en-US" altLang="en-US"/>
          </a:p>
        </p:txBody>
      </p:sp>
    </p:spTree>
    <p:extLst>
      <p:ext uri="{BB962C8B-B14F-4D97-AF65-F5344CB8AC3E}">
        <p14:creationId xmlns:p14="http://schemas.microsoft.com/office/powerpoint/2010/main" val="27643967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en-GB"/>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7" name="Rectangle 6">
            <a:extLst>
              <a:ext uri="{FF2B5EF4-FFF2-40B4-BE49-F238E27FC236}">
                <a16:creationId xmlns:a16="http://schemas.microsoft.com/office/drawing/2014/main" id="{1A82C862-7907-DA87-AC0A-5C427CA8DD80}"/>
              </a:ext>
            </a:extLst>
          </p:cNvPr>
          <p:cNvSpPr>
            <a:spLocks noGrp="1" noChangeArrowheads="1"/>
          </p:cNvSpPr>
          <p:nvPr>
            <p:ph type="sldNum" sz="quarter" idx="10"/>
          </p:nvPr>
        </p:nvSpPr>
        <p:spPr>
          <a:ln/>
        </p:spPr>
        <p:txBody>
          <a:bodyPr/>
          <a:lstStyle>
            <a:lvl1pPr>
              <a:defRPr/>
            </a:lvl1pPr>
          </a:lstStyle>
          <a:p>
            <a:pPr>
              <a:defRPr/>
            </a:pPr>
            <a:fld id="{A4742DF0-7BB5-1544-9637-693BB7D5AA09}" type="slidenum">
              <a:rPr lang="en-US" altLang="en-US"/>
              <a:pPr>
                <a:defRPr/>
              </a:pPr>
              <a:t>‹#›</a:t>
            </a:fld>
            <a:endParaRPr lang="en-US" altLang="en-US"/>
          </a:p>
        </p:txBody>
      </p:sp>
    </p:spTree>
    <p:extLst>
      <p:ext uri="{BB962C8B-B14F-4D97-AF65-F5344CB8AC3E}">
        <p14:creationId xmlns:p14="http://schemas.microsoft.com/office/powerpoint/2010/main" val="40717664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Rectangle 6">
            <a:extLst>
              <a:ext uri="{FF2B5EF4-FFF2-40B4-BE49-F238E27FC236}">
                <a16:creationId xmlns:a16="http://schemas.microsoft.com/office/drawing/2014/main" id="{4B720938-35C3-6C2E-3327-0CFA49665CC7}"/>
              </a:ext>
            </a:extLst>
          </p:cNvPr>
          <p:cNvSpPr>
            <a:spLocks noGrp="1" noChangeArrowheads="1"/>
          </p:cNvSpPr>
          <p:nvPr>
            <p:ph type="sldNum" sz="quarter" idx="10"/>
          </p:nvPr>
        </p:nvSpPr>
        <p:spPr>
          <a:ln/>
        </p:spPr>
        <p:txBody>
          <a:bodyPr/>
          <a:lstStyle>
            <a:lvl1pPr>
              <a:defRPr/>
            </a:lvl1pPr>
          </a:lstStyle>
          <a:p>
            <a:pPr>
              <a:defRPr/>
            </a:pPr>
            <a:fld id="{F4352BA4-531B-BC4D-95E3-828EB50D91C3}" type="slidenum">
              <a:rPr lang="en-US" altLang="en-US"/>
              <a:pPr>
                <a:defRPr/>
              </a:pPr>
              <a:t>‹#›</a:t>
            </a:fld>
            <a:endParaRPr lang="en-US" altLang="en-US"/>
          </a:p>
        </p:txBody>
      </p:sp>
    </p:spTree>
    <p:extLst>
      <p:ext uri="{BB962C8B-B14F-4D97-AF65-F5344CB8AC3E}">
        <p14:creationId xmlns:p14="http://schemas.microsoft.com/office/powerpoint/2010/main" val="1874214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2837D9B1-3BFB-8DBB-5216-43F7B2A8A4F5}"/>
              </a:ext>
            </a:extLst>
          </p:cNvPr>
          <p:cNvSpPr>
            <a:spLocks noGrp="1" noChangeArrowheads="1"/>
          </p:cNvSpPr>
          <p:nvPr>
            <p:ph type="sldNum" sz="quarter" idx="10"/>
          </p:nvPr>
        </p:nvSpPr>
        <p:spPr>
          <a:ln/>
        </p:spPr>
        <p:txBody>
          <a:bodyPr/>
          <a:lstStyle>
            <a:lvl1pPr>
              <a:defRPr/>
            </a:lvl1pPr>
          </a:lstStyle>
          <a:p>
            <a:pPr>
              <a:defRPr/>
            </a:pPr>
            <a:fld id="{D37CD413-9D57-324E-A421-8715EE030CAA}" type="slidenum">
              <a:rPr lang="en-US" altLang="en-US"/>
              <a:pPr>
                <a:defRPr/>
              </a:pPr>
              <a:t>‹#›</a:t>
            </a:fld>
            <a:endParaRPr lang="en-US" altLang="en-US"/>
          </a:p>
        </p:txBody>
      </p:sp>
    </p:spTree>
    <p:extLst>
      <p:ext uri="{BB962C8B-B14F-4D97-AF65-F5344CB8AC3E}">
        <p14:creationId xmlns:p14="http://schemas.microsoft.com/office/powerpoint/2010/main" val="39513757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AA22D2AB-616D-46AC-E3D6-B625BA62EC87}"/>
              </a:ext>
            </a:extLst>
          </p:cNvPr>
          <p:cNvSpPr>
            <a:spLocks noGrp="1" noChangeArrowheads="1"/>
          </p:cNvSpPr>
          <p:nvPr>
            <p:ph type="sldNum" sz="quarter" idx="10"/>
          </p:nvPr>
        </p:nvSpPr>
        <p:spPr>
          <a:ln/>
        </p:spPr>
        <p:txBody>
          <a:bodyPr/>
          <a:lstStyle>
            <a:lvl1pPr>
              <a:defRPr/>
            </a:lvl1pPr>
          </a:lstStyle>
          <a:p>
            <a:pPr>
              <a:defRPr/>
            </a:pPr>
            <a:fld id="{AD712CB6-5876-AE46-A28F-C1B98FA26F44}" type="slidenum">
              <a:rPr lang="en-US" altLang="en-US"/>
              <a:pPr>
                <a:defRPr/>
              </a:pPr>
              <a:t>‹#›</a:t>
            </a:fld>
            <a:endParaRPr lang="en-US" altLang="en-US"/>
          </a:p>
        </p:txBody>
      </p:sp>
    </p:spTree>
    <p:extLst>
      <p:ext uri="{BB962C8B-B14F-4D97-AF65-F5344CB8AC3E}">
        <p14:creationId xmlns:p14="http://schemas.microsoft.com/office/powerpoint/2010/main" val="32182349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en-GB"/>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96F8ADE2-08BE-BBF0-5FFC-AE1BD024F9FC}"/>
              </a:ext>
            </a:extLst>
          </p:cNvPr>
          <p:cNvSpPr>
            <a:spLocks noGrp="1" noChangeArrowheads="1"/>
          </p:cNvSpPr>
          <p:nvPr>
            <p:ph type="sldNum" sz="quarter" idx="10"/>
          </p:nvPr>
        </p:nvSpPr>
        <p:spPr>
          <a:ln/>
        </p:spPr>
        <p:txBody>
          <a:bodyPr/>
          <a:lstStyle>
            <a:lvl1pPr>
              <a:defRPr/>
            </a:lvl1pPr>
          </a:lstStyle>
          <a:p>
            <a:pPr>
              <a:defRPr/>
            </a:pPr>
            <a:fld id="{7052B6F8-8445-ED42-B7E9-C22AC42FF672}" type="slidenum">
              <a:rPr lang="en-US" altLang="en-US"/>
              <a:pPr>
                <a:defRPr/>
              </a:pPr>
              <a:t>‹#›</a:t>
            </a:fld>
            <a:endParaRPr lang="en-US" altLang="en-US"/>
          </a:p>
        </p:txBody>
      </p:sp>
    </p:spTree>
    <p:extLst>
      <p:ext uri="{BB962C8B-B14F-4D97-AF65-F5344CB8AC3E}">
        <p14:creationId xmlns:p14="http://schemas.microsoft.com/office/powerpoint/2010/main" val="1559504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en-GB"/>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575CE6DF-E10B-3695-78B5-BA43F1F9EBDF}"/>
              </a:ext>
            </a:extLst>
          </p:cNvPr>
          <p:cNvSpPr>
            <a:spLocks noGrp="1" noChangeArrowheads="1"/>
          </p:cNvSpPr>
          <p:nvPr>
            <p:ph type="sldNum" sz="quarter" idx="10"/>
          </p:nvPr>
        </p:nvSpPr>
        <p:spPr>
          <a:ln/>
        </p:spPr>
        <p:txBody>
          <a:bodyPr/>
          <a:lstStyle>
            <a:lvl1pPr>
              <a:defRPr/>
            </a:lvl1pPr>
          </a:lstStyle>
          <a:p>
            <a:pPr>
              <a:defRPr/>
            </a:pPr>
            <a:fld id="{CF552DC2-2691-8448-840E-C44AC63D437C}" type="slidenum">
              <a:rPr lang="en-US" altLang="en-US"/>
              <a:pPr>
                <a:defRPr/>
              </a:pPr>
              <a:t>‹#›</a:t>
            </a:fld>
            <a:endParaRPr lang="en-US" altLang="en-US"/>
          </a:p>
        </p:txBody>
      </p:sp>
    </p:spTree>
    <p:extLst>
      <p:ext uri="{BB962C8B-B14F-4D97-AF65-F5344CB8AC3E}">
        <p14:creationId xmlns:p14="http://schemas.microsoft.com/office/powerpoint/2010/main" val="38199742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25792FA1-90F4-758D-8B48-05D4CC02CBC7}"/>
              </a:ext>
            </a:extLst>
          </p:cNvPr>
          <p:cNvSpPr>
            <a:spLocks noGrp="1" noChangeArrowheads="1"/>
          </p:cNvSpPr>
          <p:nvPr>
            <p:ph type="sldNum" sz="quarter" idx="10"/>
          </p:nvPr>
        </p:nvSpPr>
        <p:spPr>
          <a:ln/>
        </p:spPr>
        <p:txBody>
          <a:bodyPr/>
          <a:lstStyle>
            <a:lvl1pPr>
              <a:defRPr/>
            </a:lvl1pPr>
          </a:lstStyle>
          <a:p>
            <a:pPr>
              <a:defRPr/>
            </a:pPr>
            <a:fld id="{FB3939D0-69DF-2249-A15D-95C85668EDBC}" type="slidenum">
              <a:rPr lang="en-US" altLang="en-US"/>
              <a:pPr>
                <a:defRPr/>
              </a:pPr>
              <a:t>‹#›</a:t>
            </a:fld>
            <a:endParaRPr lang="en-US" altLang="en-US"/>
          </a:p>
        </p:txBody>
      </p:sp>
    </p:spTree>
    <p:extLst>
      <p:ext uri="{BB962C8B-B14F-4D97-AF65-F5344CB8AC3E}">
        <p14:creationId xmlns:p14="http://schemas.microsoft.com/office/powerpoint/2010/main" val="1326462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97663" y="908050"/>
            <a:ext cx="2122487" cy="5257800"/>
          </a:xfrm>
        </p:spPr>
        <p:txBody>
          <a:bodyPr vert="eaVert"/>
          <a:lstStyle/>
          <a:p>
            <a:r>
              <a:rPr lang="zh-CN" altLang="en-US"/>
              <a:t>单击此处编辑母版标题样式</a:t>
            </a:r>
            <a:endParaRPr lang="en-GB"/>
          </a:p>
        </p:txBody>
      </p:sp>
      <p:sp>
        <p:nvSpPr>
          <p:cNvPr id="3" name="竖排文字占位符 2"/>
          <p:cNvSpPr>
            <a:spLocks noGrp="1"/>
          </p:cNvSpPr>
          <p:nvPr>
            <p:ph type="body" orient="vert" idx="1"/>
          </p:nvPr>
        </p:nvSpPr>
        <p:spPr>
          <a:xfrm>
            <a:off x="330200" y="908050"/>
            <a:ext cx="6215063" cy="52578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E52F83BE-2F01-6BDD-5787-376962BA9C96}"/>
              </a:ext>
            </a:extLst>
          </p:cNvPr>
          <p:cNvSpPr>
            <a:spLocks noGrp="1" noChangeArrowheads="1"/>
          </p:cNvSpPr>
          <p:nvPr>
            <p:ph type="sldNum" sz="quarter" idx="10"/>
          </p:nvPr>
        </p:nvSpPr>
        <p:spPr>
          <a:ln/>
        </p:spPr>
        <p:txBody>
          <a:bodyPr/>
          <a:lstStyle>
            <a:lvl1pPr>
              <a:defRPr/>
            </a:lvl1pPr>
          </a:lstStyle>
          <a:p>
            <a:pPr>
              <a:defRPr/>
            </a:pPr>
            <a:fld id="{71C21635-1B1A-804B-8BE4-3298E096B35E}" type="slidenum">
              <a:rPr lang="en-US" altLang="en-US"/>
              <a:pPr>
                <a:defRPr/>
              </a:pPr>
              <a:t>‹#›</a:t>
            </a:fld>
            <a:endParaRPr lang="en-US" altLang="en-US"/>
          </a:p>
        </p:txBody>
      </p:sp>
    </p:spTree>
    <p:extLst>
      <p:ext uri="{BB962C8B-B14F-4D97-AF65-F5344CB8AC3E}">
        <p14:creationId xmlns:p14="http://schemas.microsoft.com/office/powerpoint/2010/main" val="5654612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16" descr="DarkRed1024">
            <a:extLst>
              <a:ext uri="{FF2B5EF4-FFF2-40B4-BE49-F238E27FC236}">
                <a16:creationId xmlns:a16="http://schemas.microsoft.com/office/drawing/2014/main" id="{E2BBCE75-4FB2-C1E5-B6AB-81D699B359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a:extLst>
              <a:ext uri="{FF2B5EF4-FFF2-40B4-BE49-F238E27FC236}">
                <a16:creationId xmlns:a16="http://schemas.microsoft.com/office/drawing/2014/main" id="{0FC6E6F8-083B-C066-5A85-2D1D9B80CD5A}"/>
              </a:ext>
            </a:extLst>
          </p:cNvPr>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31031407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5469CADA-B768-C489-739A-92F54BABA82F}"/>
              </a:ext>
            </a:extLst>
          </p:cNvPr>
          <p:cNvSpPr>
            <a:spLocks noGrp="1" noChangeArrowheads="1"/>
          </p:cNvSpPr>
          <p:nvPr>
            <p:ph type="sldNum" sz="quarter" idx="10"/>
          </p:nvPr>
        </p:nvSpPr>
        <p:spPr>
          <a:ln/>
        </p:spPr>
        <p:txBody>
          <a:bodyPr/>
          <a:lstStyle>
            <a:lvl1pPr>
              <a:defRPr/>
            </a:lvl1pPr>
          </a:lstStyle>
          <a:p>
            <a:pPr>
              <a:defRPr/>
            </a:pPr>
            <a:fld id="{883A031A-89E4-AE45-8046-514D6A21979B}" type="slidenum">
              <a:rPr lang="en-US" altLang="en-US"/>
              <a:pPr>
                <a:defRPr/>
              </a:pPr>
              <a:t>‹#›</a:t>
            </a:fld>
            <a:endParaRPr lang="en-US" altLang="en-US"/>
          </a:p>
        </p:txBody>
      </p:sp>
    </p:spTree>
    <p:extLst>
      <p:ext uri="{BB962C8B-B14F-4D97-AF65-F5344CB8AC3E}">
        <p14:creationId xmlns:p14="http://schemas.microsoft.com/office/powerpoint/2010/main" val="10242579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endParaRPr lang="en-GB"/>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a:extLst>
              <a:ext uri="{FF2B5EF4-FFF2-40B4-BE49-F238E27FC236}">
                <a16:creationId xmlns:a16="http://schemas.microsoft.com/office/drawing/2014/main" id="{BD2FDCCA-71EF-73D6-469E-4D937A7F18BE}"/>
              </a:ext>
            </a:extLst>
          </p:cNvPr>
          <p:cNvSpPr>
            <a:spLocks noGrp="1" noChangeArrowheads="1"/>
          </p:cNvSpPr>
          <p:nvPr>
            <p:ph type="sldNum" sz="quarter" idx="10"/>
          </p:nvPr>
        </p:nvSpPr>
        <p:spPr>
          <a:ln/>
        </p:spPr>
        <p:txBody>
          <a:bodyPr/>
          <a:lstStyle>
            <a:lvl1pPr>
              <a:defRPr/>
            </a:lvl1pPr>
          </a:lstStyle>
          <a:p>
            <a:pPr>
              <a:defRPr/>
            </a:pPr>
            <a:fld id="{D8CA174B-9398-6E44-A6FC-5F83F8A6CAE4}" type="slidenum">
              <a:rPr lang="en-US" altLang="en-US"/>
              <a:pPr>
                <a:defRPr/>
              </a:pPr>
              <a:t>‹#›</a:t>
            </a:fld>
            <a:endParaRPr lang="en-US" altLang="en-US"/>
          </a:p>
        </p:txBody>
      </p:sp>
    </p:spTree>
    <p:extLst>
      <p:ext uri="{BB962C8B-B14F-4D97-AF65-F5344CB8AC3E}">
        <p14:creationId xmlns:p14="http://schemas.microsoft.com/office/powerpoint/2010/main" val="14683573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内容占位符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Rectangle 6">
            <a:extLst>
              <a:ext uri="{FF2B5EF4-FFF2-40B4-BE49-F238E27FC236}">
                <a16:creationId xmlns:a16="http://schemas.microsoft.com/office/drawing/2014/main" id="{3F8A5DC8-66DC-387D-4ED0-7AE669408025}"/>
              </a:ext>
            </a:extLst>
          </p:cNvPr>
          <p:cNvSpPr>
            <a:spLocks noGrp="1" noChangeArrowheads="1"/>
          </p:cNvSpPr>
          <p:nvPr>
            <p:ph type="sldNum" sz="quarter" idx="10"/>
          </p:nvPr>
        </p:nvSpPr>
        <p:spPr>
          <a:ln/>
        </p:spPr>
        <p:txBody>
          <a:bodyPr/>
          <a:lstStyle>
            <a:lvl1pPr>
              <a:defRPr/>
            </a:lvl1pPr>
          </a:lstStyle>
          <a:p>
            <a:pPr>
              <a:defRPr/>
            </a:pPr>
            <a:fld id="{5E721EF9-1341-9F40-9A3E-7586CF560F6E}" type="slidenum">
              <a:rPr lang="en-US" altLang="en-US"/>
              <a:pPr>
                <a:defRPr/>
              </a:pPr>
              <a:t>‹#›</a:t>
            </a:fld>
            <a:endParaRPr lang="en-US" altLang="en-US"/>
          </a:p>
        </p:txBody>
      </p:sp>
    </p:spTree>
    <p:extLst>
      <p:ext uri="{BB962C8B-B14F-4D97-AF65-F5344CB8AC3E}">
        <p14:creationId xmlns:p14="http://schemas.microsoft.com/office/powerpoint/2010/main" val="13730525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en-GB"/>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7" name="Rectangle 6">
            <a:extLst>
              <a:ext uri="{FF2B5EF4-FFF2-40B4-BE49-F238E27FC236}">
                <a16:creationId xmlns:a16="http://schemas.microsoft.com/office/drawing/2014/main" id="{09AB03C8-41DC-846F-7708-E5F8FB64F8CE}"/>
              </a:ext>
            </a:extLst>
          </p:cNvPr>
          <p:cNvSpPr>
            <a:spLocks noGrp="1" noChangeArrowheads="1"/>
          </p:cNvSpPr>
          <p:nvPr>
            <p:ph type="sldNum" sz="quarter" idx="10"/>
          </p:nvPr>
        </p:nvSpPr>
        <p:spPr>
          <a:ln/>
        </p:spPr>
        <p:txBody>
          <a:bodyPr/>
          <a:lstStyle>
            <a:lvl1pPr>
              <a:defRPr/>
            </a:lvl1pPr>
          </a:lstStyle>
          <a:p>
            <a:pPr>
              <a:defRPr/>
            </a:pPr>
            <a:fld id="{970014A8-F530-6B41-9AD0-A76C17603959}" type="slidenum">
              <a:rPr lang="en-US" altLang="en-US"/>
              <a:pPr>
                <a:defRPr/>
              </a:pPr>
              <a:t>‹#›</a:t>
            </a:fld>
            <a:endParaRPr lang="en-US" altLang="en-US"/>
          </a:p>
        </p:txBody>
      </p:sp>
    </p:spTree>
    <p:extLst>
      <p:ext uri="{BB962C8B-B14F-4D97-AF65-F5344CB8AC3E}">
        <p14:creationId xmlns:p14="http://schemas.microsoft.com/office/powerpoint/2010/main" val="2926867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endParaRPr lang="en-GB"/>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a:extLst>
              <a:ext uri="{FF2B5EF4-FFF2-40B4-BE49-F238E27FC236}">
                <a16:creationId xmlns:a16="http://schemas.microsoft.com/office/drawing/2014/main" id="{8CC6D786-281A-03DE-227E-0DBFFEF7F8A5}"/>
              </a:ext>
            </a:extLst>
          </p:cNvPr>
          <p:cNvSpPr>
            <a:spLocks noGrp="1" noChangeArrowheads="1"/>
          </p:cNvSpPr>
          <p:nvPr>
            <p:ph type="sldNum" sz="quarter" idx="10"/>
          </p:nvPr>
        </p:nvSpPr>
        <p:spPr>
          <a:ln/>
        </p:spPr>
        <p:txBody>
          <a:bodyPr/>
          <a:lstStyle>
            <a:lvl1pPr>
              <a:defRPr/>
            </a:lvl1pPr>
          </a:lstStyle>
          <a:p>
            <a:pPr>
              <a:defRPr/>
            </a:pPr>
            <a:fld id="{485164DF-D6AD-6149-9CAB-B69923180465}" type="slidenum">
              <a:rPr lang="en-US" altLang="en-US"/>
              <a:pPr>
                <a:defRPr/>
              </a:pPr>
              <a:t>‹#›</a:t>
            </a:fld>
            <a:endParaRPr lang="en-US" altLang="en-US"/>
          </a:p>
        </p:txBody>
      </p:sp>
    </p:spTree>
    <p:extLst>
      <p:ext uri="{BB962C8B-B14F-4D97-AF65-F5344CB8AC3E}">
        <p14:creationId xmlns:p14="http://schemas.microsoft.com/office/powerpoint/2010/main" val="42179841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Rectangle 6">
            <a:extLst>
              <a:ext uri="{FF2B5EF4-FFF2-40B4-BE49-F238E27FC236}">
                <a16:creationId xmlns:a16="http://schemas.microsoft.com/office/drawing/2014/main" id="{6CD83CA8-1C1F-F12D-D48D-F85D31C19EBD}"/>
              </a:ext>
            </a:extLst>
          </p:cNvPr>
          <p:cNvSpPr>
            <a:spLocks noGrp="1" noChangeArrowheads="1"/>
          </p:cNvSpPr>
          <p:nvPr>
            <p:ph type="sldNum" sz="quarter" idx="10"/>
          </p:nvPr>
        </p:nvSpPr>
        <p:spPr>
          <a:ln/>
        </p:spPr>
        <p:txBody>
          <a:bodyPr/>
          <a:lstStyle>
            <a:lvl1pPr>
              <a:defRPr/>
            </a:lvl1pPr>
          </a:lstStyle>
          <a:p>
            <a:pPr>
              <a:defRPr/>
            </a:pPr>
            <a:fld id="{EF9F0968-CF7A-D047-87B2-0DEC6185AF1F}" type="slidenum">
              <a:rPr lang="en-US" altLang="en-US"/>
              <a:pPr>
                <a:defRPr/>
              </a:pPr>
              <a:t>‹#›</a:t>
            </a:fld>
            <a:endParaRPr lang="en-US" altLang="en-US"/>
          </a:p>
        </p:txBody>
      </p:sp>
    </p:spTree>
    <p:extLst>
      <p:ext uri="{BB962C8B-B14F-4D97-AF65-F5344CB8AC3E}">
        <p14:creationId xmlns:p14="http://schemas.microsoft.com/office/powerpoint/2010/main" val="7857808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EB72C14-4553-9493-A30A-7DF84D1DAE9E}"/>
              </a:ext>
            </a:extLst>
          </p:cNvPr>
          <p:cNvSpPr>
            <a:spLocks noGrp="1" noChangeArrowheads="1"/>
          </p:cNvSpPr>
          <p:nvPr>
            <p:ph type="sldNum" sz="quarter" idx="10"/>
          </p:nvPr>
        </p:nvSpPr>
        <p:spPr>
          <a:ln/>
        </p:spPr>
        <p:txBody>
          <a:bodyPr/>
          <a:lstStyle>
            <a:lvl1pPr>
              <a:defRPr/>
            </a:lvl1pPr>
          </a:lstStyle>
          <a:p>
            <a:pPr>
              <a:defRPr/>
            </a:pPr>
            <a:fld id="{CC228FEB-0AD4-934A-8FE9-2F89973B817F}" type="slidenum">
              <a:rPr lang="en-US" altLang="en-US"/>
              <a:pPr>
                <a:defRPr/>
              </a:pPr>
              <a:t>‹#›</a:t>
            </a:fld>
            <a:endParaRPr lang="en-US" altLang="en-US"/>
          </a:p>
        </p:txBody>
      </p:sp>
    </p:spTree>
    <p:extLst>
      <p:ext uri="{BB962C8B-B14F-4D97-AF65-F5344CB8AC3E}">
        <p14:creationId xmlns:p14="http://schemas.microsoft.com/office/powerpoint/2010/main" val="15832839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en-GB"/>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CCBB7F42-4617-C65F-9561-86E32F46E46A}"/>
              </a:ext>
            </a:extLst>
          </p:cNvPr>
          <p:cNvSpPr>
            <a:spLocks noGrp="1" noChangeArrowheads="1"/>
          </p:cNvSpPr>
          <p:nvPr>
            <p:ph type="sldNum" sz="quarter" idx="10"/>
          </p:nvPr>
        </p:nvSpPr>
        <p:spPr>
          <a:ln/>
        </p:spPr>
        <p:txBody>
          <a:bodyPr/>
          <a:lstStyle>
            <a:lvl1pPr>
              <a:defRPr/>
            </a:lvl1pPr>
          </a:lstStyle>
          <a:p>
            <a:pPr>
              <a:defRPr/>
            </a:pPr>
            <a:fld id="{96761EFC-4127-AC40-B225-9221723B4A57}" type="slidenum">
              <a:rPr lang="en-US" altLang="en-US"/>
              <a:pPr>
                <a:defRPr/>
              </a:pPr>
              <a:t>‹#›</a:t>
            </a:fld>
            <a:endParaRPr lang="en-US" altLang="en-US"/>
          </a:p>
        </p:txBody>
      </p:sp>
    </p:spTree>
    <p:extLst>
      <p:ext uri="{BB962C8B-B14F-4D97-AF65-F5344CB8AC3E}">
        <p14:creationId xmlns:p14="http://schemas.microsoft.com/office/powerpoint/2010/main" val="35020555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en-GB"/>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C88B8850-242B-9C60-9D0C-292EBDC7A1C7}"/>
              </a:ext>
            </a:extLst>
          </p:cNvPr>
          <p:cNvSpPr>
            <a:spLocks noGrp="1" noChangeArrowheads="1"/>
          </p:cNvSpPr>
          <p:nvPr>
            <p:ph type="sldNum" sz="quarter" idx="10"/>
          </p:nvPr>
        </p:nvSpPr>
        <p:spPr>
          <a:ln/>
        </p:spPr>
        <p:txBody>
          <a:bodyPr/>
          <a:lstStyle>
            <a:lvl1pPr>
              <a:defRPr/>
            </a:lvl1pPr>
          </a:lstStyle>
          <a:p>
            <a:pPr>
              <a:defRPr/>
            </a:pPr>
            <a:fld id="{EF332D04-EA7C-9545-A38C-2DCC2AFB4E98}" type="slidenum">
              <a:rPr lang="en-US" altLang="en-US"/>
              <a:pPr>
                <a:defRPr/>
              </a:pPr>
              <a:t>‹#›</a:t>
            </a:fld>
            <a:endParaRPr lang="en-US" altLang="en-US"/>
          </a:p>
        </p:txBody>
      </p:sp>
    </p:spTree>
    <p:extLst>
      <p:ext uri="{BB962C8B-B14F-4D97-AF65-F5344CB8AC3E}">
        <p14:creationId xmlns:p14="http://schemas.microsoft.com/office/powerpoint/2010/main" val="23302410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8CB8575E-FAD0-3C4D-E32B-C99DD45D1665}"/>
              </a:ext>
            </a:extLst>
          </p:cNvPr>
          <p:cNvSpPr>
            <a:spLocks noGrp="1" noChangeArrowheads="1"/>
          </p:cNvSpPr>
          <p:nvPr>
            <p:ph type="sldNum" sz="quarter" idx="10"/>
          </p:nvPr>
        </p:nvSpPr>
        <p:spPr>
          <a:ln/>
        </p:spPr>
        <p:txBody>
          <a:bodyPr/>
          <a:lstStyle>
            <a:lvl1pPr>
              <a:defRPr/>
            </a:lvl1pPr>
          </a:lstStyle>
          <a:p>
            <a:pPr>
              <a:defRPr/>
            </a:pPr>
            <a:fld id="{8B8990B0-56BA-5A4C-8CE2-0E601A3118A8}" type="slidenum">
              <a:rPr lang="en-US" altLang="en-US"/>
              <a:pPr>
                <a:defRPr/>
              </a:pPr>
              <a:t>‹#›</a:t>
            </a:fld>
            <a:endParaRPr lang="en-US" altLang="en-US"/>
          </a:p>
        </p:txBody>
      </p:sp>
    </p:spTree>
    <p:extLst>
      <p:ext uri="{BB962C8B-B14F-4D97-AF65-F5344CB8AC3E}">
        <p14:creationId xmlns:p14="http://schemas.microsoft.com/office/powerpoint/2010/main" val="39298700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97663" y="908050"/>
            <a:ext cx="2122487" cy="5257800"/>
          </a:xfrm>
        </p:spPr>
        <p:txBody>
          <a:bodyPr vert="eaVert"/>
          <a:lstStyle/>
          <a:p>
            <a:r>
              <a:rPr lang="zh-CN" altLang="en-US"/>
              <a:t>单击此处编辑母版标题样式</a:t>
            </a:r>
            <a:endParaRPr lang="en-GB"/>
          </a:p>
        </p:txBody>
      </p:sp>
      <p:sp>
        <p:nvSpPr>
          <p:cNvPr id="3" name="竖排文字占位符 2"/>
          <p:cNvSpPr>
            <a:spLocks noGrp="1"/>
          </p:cNvSpPr>
          <p:nvPr>
            <p:ph type="body" orient="vert" idx="1"/>
          </p:nvPr>
        </p:nvSpPr>
        <p:spPr>
          <a:xfrm>
            <a:off x="330200" y="908050"/>
            <a:ext cx="6215063" cy="52578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121FD5BC-4131-06E4-E75A-1DACE30D4244}"/>
              </a:ext>
            </a:extLst>
          </p:cNvPr>
          <p:cNvSpPr>
            <a:spLocks noGrp="1" noChangeArrowheads="1"/>
          </p:cNvSpPr>
          <p:nvPr>
            <p:ph type="sldNum" sz="quarter" idx="10"/>
          </p:nvPr>
        </p:nvSpPr>
        <p:spPr>
          <a:ln/>
        </p:spPr>
        <p:txBody>
          <a:bodyPr/>
          <a:lstStyle>
            <a:lvl1pPr>
              <a:defRPr/>
            </a:lvl1pPr>
          </a:lstStyle>
          <a:p>
            <a:pPr>
              <a:defRPr/>
            </a:pPr>
            <a:fld id="{EB9237D7-A25F-0247-8807-5A14405F12AF}" type="slidenum">
              <a:rPr lang="en-US" altLang="en-US"/>
              <a:pPr>
                <a:defRPr/>
              </a:pPr>
              <a:t>‹#›</a:t>
            </a:fld>
            <a:endParaRPr lang="en-US" altLang="en-US"/>
          </a:p>
        </p:txBody>
      </p:sp>
    </p:spTree>
    <p:extLst>
      <p:ext uri="{BB962C8B-B14F-4D97-AF65-F5344CB8AC3E}">
        <p14:creationId xmlns:p14="http://schemas.microsoft.com/office/powerpoint/2010/main" val="33051879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DarkPurple1024">
            <a:extLst>
              <a:ext uri="{FF2B5EF4-FFF2-40B4-BE49-F238E27FC236}">
                <a16:creationId xmlns:a16="http://schemas.microsoft.com/office/drawing/2014/main" id="{DED99A8A-C0B2-CB93-0ACB-3179052205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a:extLst>
              <a:ext uri="{FF2B5EF4-FFF2-40B4-BE49-F238E27FC236}">
                <a16:creationId xmlns:a16="http://schemas.microsoft.com/office/drawing/2014/main" id="{A063C422-7EA8-B632-1E76-052BF5B84281}"/>
              </a:ext>
            </a:extLst>
          </p:cNvPr>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9280413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D9A970AD-4098-A115-70B0-A92ACC759654}"/>
              </a:ext>
            </a:extLst>
          </p:cNvPr>
          <p:cNvSpPr>
            <a:spLocks noGrp="1"/>
          </p:cNvSpPr>
          <p:nvPr>
            <p:ph type="sldNum" sz="quarter" idx="10"/>
          </p:nvPr>
        </p:nvSpPr>
        <p:spPr/>
        <p:txBody>
          <a:bodyPr/>
          <a:lstStyle>
            <a:lvl1pPr eaLnBrk="0" hangingPunct="0">
              <a:defRPr/>
            </a:lvl1pPr>
          </a:lstStyle>
          <a:p>
            <a:pPr>
              <a:defRPr/>
            </a:pPr>
            <a:fld id="{A839D725-6EE8-0245-8A21-22A3DEB6FD6E}" type="slidenum">
              <a:rPr lang="en-US" altLang="en-US"/>
              <a:pPr>
                <a:defRPr/>
              </a:pPr>
              <a:t>‹#›</a:t>
            </a:fld>
            <a:endParaRPr lang="en-US" altLang="en-US"/>
          </a:p>
        </p:txBody>
      </p:sp>
    </p:spTree>
    <p:extLst>
      <p:ext uri="{BB962C8B-B14F-4D97-AF65-F5344CB8AC3E}">
        <p14:creationId xmlns:p14="http://schemas.microsoft.com/office/powerpoint/2010/main" val="28384026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a:extLst>
              <a:ext uri="{FF2B5EF4-FFF2-40B4-BE49-F238E27FC236}">
                <a16:creationId xmlns:a16="http://schemas.microsoft.com/office/drawing/2014/main" id="{C1F921B2-BB6E-D4D1-7E0A-98FD8EFD4532}"/>
              </a:ext>
            </a:extLst>
          </p:cNvPr>
          <p:cNvSpPr>
            <a:spLocks noGrp="1"/>
          </p:cNvSpPr>
          <p:nvPr>
            <p:ph type="sldNum" sz="quarter" idx="10"/>
          </p:nvPr>
        </p:nvSpPr>
        <p:spPr/>
        <p:txBody>
          <a:bodyPr/>
          <a:lstStyle>
            <a:lvl1pPr eaLnBrk="0" hangingPunct="0">
              <a:defRPr/>
            </a:lvl1pPr>
          </a:lstStyle>
          <a:p>
            <a:pPr>
              <a:defRPr/>
            </a:pPr>
            <a:fld id="{75C45C7F-D32D-3E40-BC87-61CA868997E8}" type="slidenum">
              <a:rPr lang="en-US" altLang="en-US"/>
              <a:pPr>
                <a:defRPr/>
              </a:pPr>
              <a:t>‹#›</a:t>
            </a:fld>
            <a:endParaRPr lang="en-US" altLang="en-US"/>
          </a:p>
        </p:txBody>
      </p:sp>
    </p:spTree>
    <p:extLst>
      <p:ext uri="{BB962C8B-B14F-4D97-AF65-F5344CB8AC3E}">
        <p14:creationId xmlns:p14="http://schemas.microsoft.com/office/powerpoint/2010/main" val="42216522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a:extLst>
              <a:ext uri="{FF2B5EF4-FFF2-40B4-BE49-F238E27FC236}">
                <a16:creationId xmlns:a16="http://schemas.microsoft.com/office/drawing/2014/main" id="{3071C702-76DB-245D-D074-D6FED9BF73C2}"/>
              </a:ext>
            </a:extLst>
          </p:cNvPr>
          <p:cNvSpPr>
            <a:spLocks noGrp="1"/>
          </p:cNvSpPr>
          <p:nvPr>
            <p:ph type="sldNum" sz="quarter" idx="10"/>
          </p:nvPr>
        </p:nvSpPr>
        <p:spPr/>
        <p:txBody>
          <a:bodyPr/>
          <a:lstStyle>
            <a:lvl1pPr eaLnBrk="0" hangingPunct="0">
              <a:defRPr/>
            </a:lvl1pPr>
          </a:lstStyle>
          <a:p>
            <a:pPr>
              <a:defRPr/>
            </a:pPr>
            <a:fld id="{151A007F-6822-CA43-9ACF-CEFE27F233E1}" type="slidenum">
              <a:rPr lang="en-US" altLang="en-US"/>
              <a:pPr>
                <a:defRPr/>
              </a:pPr>
              <a:t>‹#›</a:t>
            </a:fld>
            <a:endParaRPr lang="en-US" altLang="en-US"/>
          </a:p>
        </p:txBody>
      </p:sp>
    </p:spTree>
    <p:extLst>
      <p:ext uri="{BB962C8B-B14F-4D97-AF65-F5344CB8AC3E}">
        <p14:creationId xmlns:p14="http://schemas.microsoft.com/office/powerpoint/2010/main" val="1243077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内容占位符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Rectangle 6">
            <a:extLst>
              <a:ext uri="{FF2B5EF4-FFF2-40B4-BE49-F238E27FC236}">
                <a16:creationId xmlns:a16="http://schemas.microsoft.com/office/drawing/2014/main" id="{CEA919AC-C01C-A64A-B60B-0BEB37A3C165}"/>
              </a:ext>
            </a:extLst>
          </p:cNvPr>
          <p:cNvSpPr>
            <a:spLocks noGrp="1" noChangeArrowheads="1"/>
          </p:cNvSpPr>
          <p:nvPr>
            <p:ph type="sldNum" sz="quarter" idx="10"/>
          </p:nvPr>
        </p:nvSpPr>
        <p:spPr>
          <a:ln/>
        </p:spPr>
        <p:txBody>
          <a:bodyPr/>
          <a:lstStyle>
            <a:lvl1pPr>
              <a:defRPr/>
            </a:lvl1pPr>
          </a:lstStyle>
          <a:p>
            <a:pPr>
              <a:defRPr/>
            </a:pPr>
            <a:fld id="{89860BC9-68D2-DB41-9955-363B9DDC38E7}" type="slidenum">
              <a:rPr lang="en-US" altLang="en-US"/>
              <a:pPr>
                <a:defRPr/>
              </a:pPr>
              <a:t>‹#›</a:t>
            </a:fld>
            <a:endParaRPr lang="en-US" altLang="en-US"/>
          </a:p>
        </p:txBody>
      </p:sp>
    </p:spTree>
    <p:extLst>
      <p:ext uri="{BB962C8B-B14F-4D97-AF65-F5344CB8AC3E}">
        <p14:creationId xmlns:p14="http://schemas.microsoft.com/office/powerpoint/2010/main" val="27252558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6B3EE267-4CB1-1ACE-2195-E9A99AC28296}"/>
              </a:ext>
            </a:extLst>
          </p:cNvPr>
          <p:cNvSpPr>
            <a:spLocks noGrp="1"/>
          </p:cNvSpPr>
          <p:nvPr>
            <p:ph type="sldNum" sz="quarter" idx="10"/>
          </p:nvPr>
        </p:nvSpPr>
        <p:spPr/>
        <p:txBody>
          <a:bodyPr/>
          <a:lstStyle>
            <a:lvl1pPr eaLnBrk="0" hangingPunct="0">
              <a:defRPr/>
            </a:lvl1pPr>
          </a:lstStyle>
          <a:p>
            <a:pPr>
              <a:defRPr/>
            </a:pPr>
            <a:fld id="{923BC2D3-B2F3-6B4D-B829-F57C876DA8D1}" type="slidenum">
              <a:rPr lang="en-US" altLang="en-US"/>
              <a:pPr>
                <a:defRPr/>
              </a:pPr>
              <a:t>‹#›</a:t>
            </a:fld>
            <a:endParaRPr lang="en-US" altLang="en-US"/>
          </a:p>
        </p:txBody>
      </p:sp>
    </p:spTree>
    <p:extLst>
      <p:ext uri="{BB962C8B-B14F-4D97-AF65-F5344CB8AC3E}">
        <p14:creationId xmlns:p14="http://schemas.microsoft.com/office/powerpoint/2010/main" val="280607694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169C5F8A-871C-818D-9EE7-948F132A49C5}"/>
              </a:ext>
            </a:extLst>
          </p:cNvPr>
          <p:cNvSpPr>
            <a:spLocks noGrp="1"/>
          </p:cNvSpPr>
          <p:nvPr>
            <p:ph type="sldNum" sz="quarter" idx="10"/>
          </p:nvPr>
        </p:nvSpPr>
        <p:spPr/>
        <p:txBody>
          <a:bodyPr/>
          <a:lstStyle>
            <a:lvl1pPr eaLnBrk="0" hangingPunct="0">
              <a:defRPr/>
            </a:lvl1pPr>
          </a:lstStyle>
          <a:p>
            <a:pPr>
              <a:defRPr/>
            </a:pPr>
            <a:fld id="{1109DC0F-6F2B-2247-9B47-CF3C457E4D69}" type="slidenum">
              <a:rPr lang="en-US" altLang="en-US"/>
              <a:pPr>
                <a:defRPr/>
              </a:pPr>
              <a:t>‹#›</a:t>
            </a:fld>
            <a:endParaRPr lang="en-US" altLang="en-US"/>
          </a:p>
        </p:txBody>
      </p:sp>
    </p:spTree>
    <p:extLst>
      <p:ext uri="{BB962C8B-B14F-4D97-AF65-F5344CB8AC3E}">
        <p14:creationId xmlns:p14="http://schemas.microsoft.com/office/powerpoint/2010/main" val="24699364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6A0823-41DF-9F65-260E-EE632D6EA9A5}"/>
              </a:ext>
            </a:extLst>
          </p:cNvPr>
          <p:cNvSpPr>
            <a:spLocks noGrp="1"/>
          </p:cNvSpPr>
          <p:nvPr>
            <p:ph type="sldNum" sz="quarter" idx="10"/>
          </p:nvPr>
        </p:nvSpPr>
        <p:spPr/>
        <p:txBody>
          <a:bodyPr/>
          <a:lstStyle>
            <a:lvl1pPr eaLnBrk="0" hangingPunct="0">
              <a:defRPr/>
            </a:lvl1pPr>
          </a:lstStyle>
          <a:p>
            <a:pPr>
              <a:defRPr/>
            </a:pPr>
            <a:fld id="{DDAB6157-DC3C-3C4D-BC0B-64506C74A636}" type="slidenum">
              <a:rPr lang="en-US" altLang="en-US"/>
              <a:pPr>
                <a:defRPr/>
              </a:pPr>
              <a:t>‹#›</a:t>
            </a:fld>
            <a:endParaRPr lang="en-US" altLang="en-US"/>
          </a:p>
        </p:txBody>
      </p:sp>
    </p:spTree>
    <p:extLst>
      <p:ext uri="{BB962C8B-B14F-4D97-AF65-F5344CB8AC3E}">
        <p14:creationId xmlns:p14="http://schemas.microsoft.com/office/powerpoint/2010/main" val="24591405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FAA194D-A9E6-5577-F83A-B62601077FC1}"/>
              </a:ext>
            </a:extLst>
          </p:cNvPr>
          <p:cNvSpPr>
            <a:spLocks noGrp="1"/>
          </p:cNvSpPr>
          <p:nvPr>
            <p:ph type="sldNum" sz="quarter" idx="10"/>
          </p:nvPr>
        </p:nvSpPr>
        <p:spPr/>
        <p:txBody>
          <a:bodyPr/>
          <a:lstStyle>
            <a:lvl1pPr eaLnBrk="0" hangingPunct="0">
              <a:defRPr/>
            </a:lvl1pPr>
          </a:lstStyle>
          <a:p>
            <a:pPr>
              <a:defRPr/>
            </a:pPr>
            <a:fld id="{1324A944-2D01-BC4E-90C9-9AFBCA88236B}" type="slidenum">
              <a:rPr lang="en-US" altLang="en-US"/>
              <a:pPr>
                <a:defRPr/>
              </a:pPr>
              <a:t>‹#›</a:t>
            </a:fld>
            <a:endParaRPr lang="en-US" altLang="en-US"/>
          </a:p>
        </p:txBody>
      </p:sp>
    </p:spTree>
    <p:extLst>
      <p:ext uri="{BB962C8B-B14F-4D97-AF65-F5344CB8AC3E}">
        <p14:creationId xmlns:p14="http://schemas.microsoft.com/office/powerpoint/2010/main" val="30373142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2762D305-15F9-0547-C0F2-68685D859555}"/>
              </a:ext>
            </a:extLst>
          </p:cNvPr>
          <p:cNvSpPr>
            <a:spLocks noGrp="1"/>
          </p:cNvSpPr>
          <p:nvPr>
            <p:ph type="sldNum" sz="quarter" idx="10"/>
          </p:nvPr>
        </p:nvSpPr>
        <p:spPr/>
        <p:txBody>
          <a:bodyPr/>
          <a:lstStyle>
            <a:lvl1pPr eaLnBrk="0" hangingPunct="0">
              <a:defRPr/>
            </a:lvl1pPr>
          </a:lstStyle>
          <a:p>
            <a:pPr>
              <a:defRPr/>
            </a:pPr>
            <a:fld id="{571D715A-0B57-EF4C-AC11-1947901FFA2E}" type="slidenum">
              <a:rPr lang="en-US" altLang="en-US"/>
              <a:pPr>
                <a:defRPr/>
              </a:pPr>
              <a:t>‹#›</a:t>
            </a:fld>
            <a:endParaRPr lang="en-US" altLang="en-US"/>
          </a:p>
        </p:txBody>
      </p:sp>
    </p:spTree>
    <p:extLst>
      <p:ext uri="{BB962C8B-B14F-4D97-AF65-F5344CB8AC3E}">
        <p14:creationId xmlns:p14="http://schemas.microsoft.com/office/powerpoint/2010/main" val="5831171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341D0086-BD5B-67E4-772C-9DFC5B244405}"/>
              </a:ext>
            </a:extLst>
          </p:cNvPr>
          <p:cNvSpPr>
            <a:spLocks noGrp="1"/>
          </p:cNvSpPr>
          <p:nvPr>
            <p:ph type="sldNum" sz="quarter" idx="10"/>
          </p:nvPr>
        </p:nvSpPr>
        <p:spPr/>
        <p:txBody>
          <a:bodyPr/>
          <a:lstStyle>
            <a:lvl1pPr eaLnBrk="0" hangingPunct="0">
              <a:defRPr/>
            </a:lvl1pPr>
          </a:lstStyle>
          <a:p>
            <a:pPr>
              <a:defRPr/>
            </a:pPr>
            <a:fld id="{97C0860D-DB5D-FF43-96D6-F926C8EA8D12}" type="slidenum">
              <a:rPr lang="en-US" altLang="en-US"/>
              <a:pPr>
                <a:defRPr/>
              </a:pPr>
              <a:t>‹#›</a:t>
            </a:fld>
            <a:endParaRPr lang="en-US" altLang="en-US"/>
          </a:p>
        </p:txBody>
      </p:sp>
    </p:spTree>
    <p:extLst>
      <p:ext uri="{BB962C8B-B14F-4D97-AF65-F5344CB8AC3E}">
        <p14:creationId xmlns:p14="http://schemas.microsoft.com/office/powerpoint/2010/main" val="84919972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30200" y="908050"/>
            <a:ext cx="6215063"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029A89D5-4ED2-C041-AB29-A6B8A6F0B4EF}"/>
              </a:ext>
            </a:extLst>
          </p:cNvPr>
          <p:cNvSpPr>
            <a:spLocks noGrp="1"/>
          </p:cNvSpPr>
          <p:nvPr>
            <p:ph type="sldNum" sz="quarter" idx="10"/>
          </p:nvPr>
        </p:nvSpPr>
        <p:spPr/>
        <p:txBody>
          <a:bodyPr/>
          <a:lstStyle>
            <a:lvl1pPr eaLnBrk="0" hangingPunct="0">
              <a:defRPr/>
            </a:lvl1pPr>
          </a:lstStyle>
          <a:p>
            <a:pPr>
              <a:defRPr/>
            </a:pPr>
            <a:fld id="{0F0C9F25-A03D-8D49-9C2A-CAC05687EB68}" type="slidenum">
              <a:rPr lang="en-US" altLang="en-US"/>
              <a:pPr>
                <a:defRPr/>
              </a:pPr>
              <a:t>‹#›</a:t>
            </a:fld>
            <a:endParaRPr lang="en-US" altLang="en-US"/>
          </a:p>
        </p:txBody>
      </p:sp>
    </p:spTree>
    <p:extLst>
      <p:ext uri="{BB962C8B-B14F-4D97-AF65-F5344CB8AC3E}">
        <p14:creationId xmlns:p14="http://schemas.microsoft.com/office/powerpoint/2010/main" val="3378651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DarkPurple1024">
            <a:extLst>
              <a:ext uri="{FF2B5EF4-FFF2-40B4-BE49-F238E27FC236}">
                <a16:creationId xmlns:a16="http://schemas.microsoft.com/office/drawing/2014/main" id="{167811E4-E7D6-105D-347E-915102EBC6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a:extLst>
              <a:ext uri="{FF2B5EF4-FFF2-40B4-BE49-F238E27FC236}">
                <a16:creationId xmlns:a16="http://schemas.microsoft.com/office/drawing/2014/main" id="{32CF6AC7-1A10-A001-9143-3FD4CB1F40D8}"/>
              </a:ext>
            </a:extLst>
          </p:cNvPr>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34986175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58AE6169-B4BA-ADB4-0907-8D795C6E6CC8}"/>
              </a:ext>
            </a:extLst>
          </p:cNvPr>
          <p:cNvSpPr>
            <a:spLocks noGrp="1"/>
          </p:cNvSpPr>
          <p:nvPr>
            <p:ph type="sldNum" sz="quarter" idx="10"/>
          </p:nvPr>
        </p:nvSpPr>
        <p:spPr/>
        <p:txBody>
          <a:bodyPr/>
          <a:lstStyle>
            <a:lvl1pPr eaLnBrk="0" hangingPunct="0">
              <a:defRPr/>
            </a:lvl1pPr>
          </a:lstStyle>
          <a:p>
            <a:pPr>
              <a:defRPr/>
            </a:pPr>
            <a:fld id="{DA31F7D7-103B-8148-AF04-970EF5D00965}" type="slidenum">
              <a:rPr lang="en-US" altLang="en-US"/>
              <a:pPr>
                <a:defRPr/>
              </a:pPr>
              <a:t>‹#›</a:t>
            </a:fld>
            <a:endParaRPr lang="en-US" altLang="en-US"/>
          </a:p>
        </p:txBody>
      </p:sp>
    </p:spTree>
    <p:extLst>
      <p:ext uri="{BB962C8B-B14F-4D97-AF65-F5344CB8AC3E}">
        <p14:creationId xmlns:p14="http://schemas.microsoft.com/office/powerpoint/2010/main" val="42570325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C92057D-2120-851B-7CAD-B7317DAEC8C3}"/>
              </a:ext>
            </a:extLst>
          </p:cNvPr>
          <p:cNvSpPr>
            <a:spLocks noGrp="1"/>
          </p:cNvSpPr>
          <p:nvPr>
            <p:ph type="sldNum" sz="quarter" idx="10"/>
          </p:nvPr>
        </p:nvSpPr>
        <p:spPr/>
        <p:txBody>
          <a:bodyPr/>
          <a:lstStyle>
            <a:lvl1pPr eaLnBrk="0" hangingPunct="0">
              <a:defRPr/>
            </a:lvl1pPr>
          </a:lstStyle>
          <a:p>
            <a:pPr>
              <a:defRPr/>
            </a:pPr>
            <a:fld id="{CA0B2B02-B0C7-CE48-B898-563C50F9AE2E}" type="slidenum">
              <a:rPr lang="en-US" altLang="en-US"/>
              <a:pPr>
                <a:defRPr/>
              </a:pPr>
              <a:t>‹#›</a:t>
            </a:fld>
            <a:endParaRPr lang="en-US" altLang="en-US"/>
          </a:p>
        </p:txBody>
      </p:sp>
    </p:spTree>
    <p:extLst>
      <p:ext uri="{BB962C8B-B14F-4D97-AF65-F5344CB8AC3E}">
        <p14:creationId xmlns:p14="http://schemas.microsoft.com/office/powerpoint/2010/main" val="3906956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en-GB"/>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7" name="Rectangle 6">
            <a:extLst>
              <a:ext uri="{FF2B5EF4-FFF2-40B4-BE49-F238E27FC236}">
                <a16:creationId xmlns:a16="http://schemas.microsoft.com/office/drawing/2014/main" id="{3814C687-4933-7001-5C4F-D4BC6C907F6D}"/>
              </a:ext>
            </a:extLst>
          </p:cNvPr>
          <p:cNvSpPr>
            <a:spLocks noGrp="1" noChangeArrowheads="1"/>
          </p:cNvSpPr>
          <p:nvPr>
            <p:ph type="sldNum" sz="quarter" idx="10"/>
          </p:nvPr>
        </p:nvSpPr>
        <p:spPr>
          <a:ln/>
        </p:spPr>
        <p:txBody>
          <a:bodyPr/>
          <a:lstStyle>
            <a:lvl1pPr>
              <a:defRPr/>
            </a:lvl1pPr>
          </a:lstStyle>
          <a:p>
            <a:pPr>
              <a:defRPr/>
            </a:pPr>
            <a:fld id="{3F615B6A-0662-9540-8493-A8D22ECE74F4}" type="slidenum">
              <a:rPr lang="en-US" altLang="en-US"/>
              <a:pPr>
                <a:defRPr/>
              </a:pPr>
              <a:t>‹#›</a:t>
            </a:fld>
            <a:endParaRPr lang="en-US" altLang="en-US"/>
          </a:p>
        </p:txBody>
      </p:sp>
    </p:spTree>
    <p:extLst>
      <p:ext uri="{BB962C8B-B14F-4D97-AF65-F5344CB8AC3E}">
        <p14:creationId xmlns:p14="http://schemas.microsoft.com/office/powerpoint/2010/main" val="26806368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a:extLst>
              <a:ext uri="{FF2B5EF4-FFF2-40B4-BE49-F238E27FC236}">
                <a16:creationId xmlns:a16="http://schemas.microsoft.com/office/drawing/2014/main" id="{33DC3308-AAE7-837E-FE03-0D91FA4228CC}"/>
              </a:ext>
            </a:extLst>
          </p:cNvPr>
          <p:cNvSpPr>
            <a:spLocks noGrp="1"/>
          </p:cNvSpPr>
          <p:nvPr>
            <p:ph type="sldNum" sz="quarter" idx="10"/>
          </p:nvPr>
        </p:nvSpPr>
        <p:spPr/>
        <p:txBody>
          <a:bodyPr/>
          <a:lstStyle>
            <a:lvl1pPr eaLnBrk="0" hangingPunct="0">
              <a:defRPr/>
            </a:lvl1pPr>
          </a:lstStyle>
          <a:p>
            <a:pPr>
              <a:defRPr/>
            </a:pPr>
            <a:fld id="{B393E338-7499-5649-93D5-4E75013B77E8}" type="slidenum">
              <a:rPr lang="en-US" altLang="en-US"/>
              <a:pPr>
                <a:defRPr/>
              </a:pPr>
              <a:t>‹#›</a:t>
            </a:fld>
            <a:endParaRPr lang="en-US" altLang="en-US"/>
          </a:p>
        </p:txBody>
      </p:sp>
    </p:spTree>
    <p:extLst>
      <p:ext uri="{BB962C8B-B14F-4D97-AF65-F5344CB8AC3E}">
        <p14:creationId xmlns:p14="http://schemas.microsoft.com/office/powerpoint/2010/main" val="39192166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0D103B2E-37DA-690D-306B-3CC2D109DB12}"/>
              </a:ext>
            </a:extLst>
          </p:cNvPr>
          <p:cNvSpPr>
            <a:spLocks noGrp="1"/>
          </p:cNvSpPr>
          <p:nvPr>
            <p:ph type="sldNum" sz="quarter" idx="10"/>
          </p:nvPr>
        </p:nvSpPr>
        <p:spPr/>
        <p:txBody>
          <a:bodyPr/>
          <a:lstStyle>
            <a:lvl1pPr eaLnBrk="0" hangingPunct="0">
              <a:defRPr/>
            </a:lvl1pPr>
          </a:lstStyle>
          <a:p>
            <a:pPr>
              <a:defRPr/>
            </a:pPr>
            <a:fld id="{16F5E63F-FB49-8345-BD65-7DE16FA7BDB4}" type="slidenum">
              <a:rPr lang="en-US" altLang="en-US"/>
              <a:pPr>
                <a:defRPr/>
              </a:pPr>
              <a:t>‹#›</a:t>
            </a:fld>
            <a:endParaRPr lang="en-US" altLang="en-US"/>
          </a:p>
        </p:txBody>
      </p:sp>
    </p:spTree>
    <p:extLst>
      <p:ext uri="{BB962C8B-B14F-4D97-AF65-F5344CB8AC3E}">
        <p14:creationId xmlns:p14="http://schemas.microsoft.com/office/powerpoint/2010/main" val="10331924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329A3EFA-7007-92F5-9AD8-28B1FC8C6D71}"/>
              </a:ext>
            </a:extLst>
          </p:cNvPr>
          <p:cNvSpPr>
            <a:spLocks noGrp="1"/>
          </p:cNvSpPr>
          <p:nvPr>
            <p:ph type="sldNum" sz="quarter" idx="10"/>
          </p:nvPr>
        </p:nvSpPr>
        <p:spPr/>
        <p:txBody>
          <a:bodyPr/>
          <a:lstStyle>
            <a:lvl1pPr eaLnBrk="0" hangingPunct="0">
              <a:defRPr/>
            </a:lvl1pPr>
          </a:lstStyle>
          <a:p>
            <a:pPr>
              <a:defRPr/>
            </a:pPr>
            <a:fld id="{6AB5AC17-CFB1-314B-AF96-B32A03CE26E0}" type="slidenum">
              <a:rPr lang="en-US" altLang="en-US"/>
              <a:pPr>
                <a:defRPr/>
              </a:pPr>
              <a:t>‹#›</a:t>
            </a:fld>
            <a:endParaRPr lang="en-US" altLang="en-US"/>
          </a:p>
        </p:txBody>
      </p:sp>
    </p:spTree>
    <p:extLst>
      <p:ext uri="{BB962C8B-B14F-4D97-AF65-F5344CB8AC3E}">
        <p14:creationId xmlns:p14="http://schemas.microsoft.com/office/powerpoint/2010/main" val="9544155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444A0D-4800-6EAA-5C0B-A9C518EB12DB}"/>
              </a:ext>
            </a:extLst>
          </p:cNvPr>
          <p:cNvSpPr>
            <a:spLocks noGrp="1"/>
          </p:cNvSpPr>
          <p:nvPr>
            <p:ph type="sldNum" sz="quarter" idx="10"/>
          </p:nvPr>
        </p:nvSpPr>
        <p:spPr/>
        <p:txBody>
          <a:bodyPr/>
          <a:lstStyle>
            <a:lvl1pPr eaLnBrk="0" hangingPunct="0">
              <a:defRPr/>
            </a:lvl1pPr>
          </a:lstStyle>
          <a:p>
            <a:pPr>
              <a:defRPr/>
            </a:pPr>
            <a:fld id="{6689E8E0-FC86-1145-B36F-04918F2D7CBC}" type="slidenum">
              <a:rPr lang="en-US" altLang="en-US"/>
              <a:pPr>
                <a:defRPr/>
              </a:pPr>
              <a:t>‹#›</a:t>
            </a:fld>
            <a:endParaRPr lang="en-US" altLang="en-US"/>
          </a:p>
        </p:txBody>
      </p:sp>
    </p:spTree>
    <p:extLst>
      <p:ext uri="{BB962C8B-B14F-4D97-AF65-F5344CB8AC3E}">
        <p14:creationId xmlns:p14="http://schemas.microsoft.com/office/powerpoint/2010/main" val="25526796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AE8F94D5-C07C-8CE3-B85D-FFDA96080295}"/>
              </a:ext>
            </a:extLst>
          </p:cNvPr>
          <p:cNvSpPr>
            <a:spLocks noGrp="1"/>
          </p:cNvSpPr>
          <p:nvPr>
            <p:ph type="sldNum" sz="quarter" idx="10"/>
          </p:nvPr>
        </p:nvSpPr>
        <p:spPr/>
        <p:txBody>
          <a:bodyPr/>
          <a:lstStyle>
            <a:lvl1pPr eaLnBrk="0" hangingPunct="0">
              <a:defRPr/>
            </a:lvl1pPr>
          </a:lstStyle>
          <a:p>
            <a:pPr>
              <a:defRPr/>
            </a:pPr>
            <a:fld id="{04868D62-739B-AD4A-AF64-7FB07A556A22}" type="slidenum">
              <a:rPr lang="en-US" altLang="en-US"/>
              <a:pPr>
                <a:defRPr/>
              </a:pPr>
              <a:t>‹#›</a:t>
            </a:fld>
            <a:endParaRPr lang="en-US" altLang="en-US"/>
          </a:p>
        </p:txBody>
      </p:sp>
    </p:spTree>
    <p:extLst>
      <p:ext uri="{BB962C8B-B14F-4D97-AF65-F5344CB8AC3E}">
        <p14:creationId xmlns:p14="http://schemas.microsoft.com/office/powerpoint/2010/main" val="226412527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4ADAB40-F076-0834-9454-D450FBA4986B}"/>
              </a:ext>
            </a:extLst>
          </p:cNvPr>
          <p:cNvSpPr>
            <a:spLocks noGrp="1"/>
          </p:cNvSpPr>
          <p:nvPr>
            <p:ph type="sldNum" sz="quarter" idx="10"/>
          </p:nvPr>
        </p:nvSpPr>
        <p:spPr/>
        <p:txBody>
          <a:bodyPr/>
          <a:lstStyle>
            <a:lvl1pPr eaLnBrk="0" hangingPunct="0">
              <a:defRPr/>
            </a:lvl1pPr>
          </a:lstStyle>
          <a:p>
            <a:pPr>
              <a:defRPr/>
            </a:pPr>
            <a:fld id="{C5F9D350-76CD-724C-A09E-172E58783457}" type="slidenum">
              <a:rPr lang="en-US" altLang="en-US"/>
              <a:pPr>
                <a:defRPr/>
              </a:pPr>
              <a:t>‹#›</a:t>
            </a:fld>
            <a:endParaRPr lang="en-US" altLang="en-US"/>
          </a:p>
        </p:txBody>
      </p:sp>
    </p:spTree>
    <p:extLst>
      <p:ext uri="{BB962C8B-B14F-4D97-AF65-F5344CB8AC3E}">
        <p14:creationId xmlns:p14="http://schemas.microsoft.com/office/powerpoint/2010/main" val="14957801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CF7E69B3-5ED2-FACB-13E8-A18331ECAD4D}"/>
              </a:ext>
            </a:extLst>
          </p:cNvPr>
          <p:cNvSpPr>
            <a:spLocks noGrp="1"/>
          </p:cNvSpPr>
          <p:nvPr>
            <p:ph type="sldNum" sz="quarter" idx="10"/>
          </p:nvPr>
        </p:nvSpPr>
        <p:spPr/>
        <p:txBody>
          <a:bodyPr/>
          <a:lstStyle>
            <a:lvl1pPr eaLnBrk="0" hangingPunct="0">
              <a:defRPr/>
            </a:lvl1pPr>
          </a:lstStyle>
          <a:p>
            <a:pPr>
              <a:defRPr/>
            </a:pPr>
            <a:fld id="{44764732-519E-054F-A06C-0561F8553800}" type="slidenum">
              <a:rPr lang="en-US" altLang="en-US"/>
              <a:pPr>
                <a:defRPr/>
              </a:pPr>
              <a:t>‹#›</a:t>
            </a:fld>
            <a:endParaRPr lang="en-US" altLang="en-US"/>
          </a:p>
        </p:txBody>
      </p:sp>
    </p:spTree>
    <p:extLst>
      <p:ext uri="{BB962C8B-B14F-4D97-AF65-F5344CB8AC3E}">
        <p14:creationId xmlns:p14="http://schemas.microsoft.com/office/powerpoint/2010/main" val="5329940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30200" y="908050"/>
            <a:ext cx="6215063"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F8FAF925-8B38-2B10-BEC6-A74B52FB9939}"/>
              </a:ext>
            </a:extLst>
          </p:cNvPr>
          <p:cNvSpPr>
            <a:spLocks noGrp="1"/>
          </p:cNvSpPr>
          <p:nvPr>
            <p:ph type="sldNum" sz="quarter" idx="10"/>
          </p:nvPr>
        </p:nvSpPr>
        <p:spPr/>
        <p:txBody>
          <a:bodyPr/>
          <a:lstStyle>
            <a:lvl1pPr eaLnBrk="0" hangingPunct="0">
              <a:defRPr/>
            </a:lvl1pPr>
          </a:lstStyle>
          <a:p>
            <a:pPr>
              <a:defRPr/>
            </a:pPr>
            <a:fld id="{A43662E4-DA28-284E-88E0-31ED24722FB4}" type="slidenum">
              <a:rPr lang="en-US" altLang="en-US"/>
              <a:pPr>
                <a:defRPr/>
              </a:pPr>
              <a:t>‹#›</a:t>
            </a:fld>
            <a:endParaRPr lang="en-US" altLang="en-US"/>
          </a:p>
        </p:txBody>
      </p:sp>
    </p:spTree>
    <p:extLst>
      <p:ext uri="{BB962C8B-B14F-4D97-AF65-F5344CB8AC3E}">
        <p14:creationId xmlns:p14="http://schemas.microsoft.com/office/powerpoint/2010/main" val="92399969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DarkPurple1024">
            <a:extLst>
              <a:ext uri="{FF2B5EF4-FFF2-40B4-BE49-F238E27FC236}">
                <a16:creationId xmlns:a16="http://schemas.microsoft.com/office/drawing/2014/main" id="{BAB0AE34-1FFB-E9B9-42DE-D9BAB2C423B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a:extLst>
              <a:ext uri="{FF2B5EF4-FFF2-40B4-BE49-F238E27FC236}">
                <a16:creationId xmlns:a16="http://schemas.microsoft.com/office/drawing/2014/main" id="{E10FEB19-429E-0F8D-743A-17089A4A4C89}"/>
              </a:ext>
            </a:extLst>
          </p:cNvPr>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81997842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E7A115D6-E7CE-4702-428C-A67A189B6CB3}"/>
              </a:ext>
            </a:extLst>
          </p:cNvPr>
          <p:cNvSpPr>
            <a:spLocks noGrp="1"/>
          </p:cNvSpPr>
          <p:nvPr>
            <p:ph type="sldNum" sz="quarter" idx="10"/>
          </p:nvPr>
        </p:nvSpPr>
        <p:spPr/>
        <p:txBody>
          <a:bodyPr/>
          <a:lstStyle>
            <a:lvl1pPr eaLnBrk="0" hangingPunct="0">
              <a:defRPr/>
            </a:lvl1pPr>
          </a:lstStyle>
          <a:p>
            <a:pPr>
              <a:defRPr/>
            </a:pPr>
            <a:fld id="{D197422F-7C72-064B-8C9D-F0E6243E75F4}" type="slidenum">
              <a:rPr lang="en-US" altLang="en-US"/>
              <a:pPr>
                <a:defRPr/>
              </a:pPr>
              <a:t>‹#›</a:t>
            </a:fld>
            <a:endParaRPr lang="en-US" altLang="en-US"/>
          </a:p>
        </p:txBody>
      </p:sp>
    </p:spTree>
    <p:extLst>
      <p:ext uri="{BB962C8B-B14F-4D97-AF65-F5344CB8AC3E}">
        <p14:creationId xmlns:p14="http://schemas.microsoft.com/office/powerpoint/2010/main" val="3872088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Rectangle 6">
            <a:extLst>
              <a:ext uri="{FF2B5EF4-FFF2-40B4-BE49-F238E27FC236}">
                <a16:creationId xmlns:a16="http://schemas.microsoft.com/office/drawing/2014/main" id="{0EDB1084-DB50-172A-DFA7-06B12B32F2C8}"/>
              </a:ext>
            </a:extLst>
          </p:cNvPr>
          <p:cNvSpPr>
            <a:spLocks noGrp="1" noChangeArrowheads="1"/>
          </p:cNvSpPr>
          <p:nvPr>
            <p:ph type="sldNum" sz="quarter" idx="10"/>
          </p:nvPr>
        </p:nvSpPr>
        <p:spPr>
          <a:ln/>
        </p:spPr>
        <p:txBody>
          <a:bodyPr/>
          <a:lstStyle>
            <a:lvl1pPr>
              <a:defRPr/>
            </a:lvl1pPr>
          </a:lstStyle>
          <a:p>
            <a:pPr>
              <a:defRPr/>
            </a:pPr>
            <a:fld id="{76112D49-BBEA-464B-9DF8-52A7A54B2458}" type="slidenum">
              <a:rPr lang="en-US" altLang="en-US"/>
              <a:pPr>
                <a:defRPr/>
              </a:pPr>
              <a:t>‹#›</a:t>
            </a:fld>
            <a:endParaRPr lang="en-US" altLang="en-US"/>
          </a:p>
        </p:txBody>
      </p:sp>
    </p:spTree>
    <p:extLst>
      <p:ext uri="{BB962C8B-B14F-4D97-AF65-F5344CB8AC3E}">
        <p14:creationId xmlns:p14="http://schemas.microsoft.com/office/powerpoint/2010/main" val="244831428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a:extLst>
              <a:ext uri="{FF2B5EF4-FFF2-40B4-BE49-F238E27FC236}">
                <a16:creationId xmlns:a16="http://schemas.microsoft.com/office/drawing/2014/main" id="{85FFB175-E06A-A642-BAE7-369A935F9E72}"/>
              </a:ext>
            </a:extLst>
          </p:cNvPr>
          <p:cNvSpPr>
            <a:spLocks noGrp="1"/>
          </p:cNvSpPr>
          <p:nvPr>
            <p:ph type="sldNum" sz="quarter" idx="10"/>
          </p:nvPr>
        </p:nvSpPr>
        <p:spPr/>
        <p:txBody>
          <a:bodyPr/>
          <a:lstStyle>
            <a:lvl1pPr eaLnBrk="0" hangingPunct="0">
              <a:defRPr/>
            </a:lvl1pPr>
          </a:lstStyle>
          <a:p>
            <a:pPr>
              <a:defRPr/>
            </a:pPr>
            <a:fld id="{E32069B3-D4F8-C54C-93CF-E446D7162334}" type="slidenum">
              <a:rPr lang="en-US" altLang="en-US"/>
              <a:pPr>
                <a:defRPr/>
              </a:pPr>
              <a:t>‹#›</a:t>
            </a:fld>
            <a:endParaRPr lang="en-US" altLang="en-US"/>
          </a:p>
        </p:txBody>
      </p:sp>
    </p:spTree>
    <p:extLst>
      <p:ext uri="{BB962C8B-B14F-4D97-AF65-F5344CB8AC3E}">
        <p14:creationId xmlns:p14="http://schemas.microsoft.com/office/powerpoint/2010/main" val="857681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a:extLst>
              <a:ext uri="{FF2B5EF4-FFF2-40B4-BE49-F238E27FC236}">
                <a16:creationId xmlns:a16="http://schemas.microsoft.com/office/drawing/2014/main" id="{4A137225-35B1-2865-9577-9E09567D5CC1}"/>
              </a:ext>
            </a:extLst>
          </p:cNvPr>
          <p:cNvSpPr>
            <a:spLocks noGrp="1"/>
          </p:cNvSpPr>
          <p:nvPr>
            <p:ph type="sldNum" sz="quarter" idx="10"/>
          </p:nvPr>
        </p:nvSpPr>
        <p:spPr/>
        <p:txBody>
          <a:bodyPr/>
          <a:lstStyle>
            <a:lvl1pPr eaLnBrk="0" hangingPunct="0">
              <a:defRPr/>
            </a:lvl1pPr>
          </a:lstStyle>
          <a:p>
            <a:pPr>
              <a:defRPr/>
            </a:pPr>
            <a:fld id="{E3183123-5587-9D48-BDDE-7EC69B9EFE41}" type="slidenum">
              <a:rPr lang="en-US" altLang="en-US"/>
              <a:pPr>
                <a:defRPr/>
              </a:pPr>
              <a:t>‹#›</a:t>
            </a:fld>
            <a:endParaRPr lang="en-US" altLang="en-US"/>
          </a:p>
        </p:txBody>
      </p:sp>
    </p:spTree>
    <p:extLst>
      <p:ext uri="{BB962C8B-B14F-4D97-AF65-F5344CB8AC3E}">
        <p14:creationId xmlns:p14="http://schemas.microsoft.com/office/powerpoint/2010/main" val="28866985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D5D1EDC8-A154-B727-19F7-C117B145460B}"/>
              </a:ext>
            </a:extLst>
          </p:cNvPr>
          <p:cNvSpPr>
            <a:spLocks noGrp="1"/>
          </p:cNvSpPr>
          <p:nvPr>
            <p:ph type="sldNum" sz="quarter" idx="10"/>
          </p:nvPr>
        </p:nvSpPr>
        <p:spPr/>
        <p:txBody>
          <a:bodyPr/>
          <a:lstStyle>
            <a:lvl1pPr eaLnBrk="0" hangingPunct="0">
              <a:defRPr/>
            </a:lvl1pPr>
          </a:lstStyle>
          <a:p>
            <a:pPr>
              <a:defRPr/>
            </a:pPr>
            <a:fld id="{C325B9BB-1189-114B-BACD-42FE3301C5E0}" type="slidenum">
              <a:rPr lang="en-US" altLang="en-US"/>
              <a:pPr>
                <a:defRPr/>
              </a:pPr>
              <a:t>‹#›</a:t>
            </a:fld>
            <a:endParaRPr lang="en-US" altLang="en-US"/>
          </a:p>
        </p:txBody>
      </p:sp>
    </p:spTree>
    <p:extLst>
      <p:ext uri="{BB962C8B-B14F-4D97-AF65-F5344CB8AC3E}">
        <p14:creationId xmlns:p14="http://schemas.microsoft.com/office/powerpoint/2010/main" val="30574621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578E42EF-01A8-DF67-0FAC-865C6B262AEB}"/>
              </a:ext>
            </a:extLst>
          </p:cNvPr>
          <p:cNvSpPr>
            <a:spLocks noGrp="1"/>
          </p:cNvSpPr>
          <p:nvPr>
            <p:ph type="sldNum" sz="quarter" idx="10"/>
          </p:nvPr>
        </p:nvSpPr>
        <p:spPr/>
        <p:txBody>
          <a:bodyPr/>
          <a:lstStyle>
            <a:lvl1pPr eaLnBrk="0" hangingPunct="0">
              <a:defRPr/>
            </a:lvl1pPr>
          </a:lstStyle>
          <a:p>
            <a:pPr>
              <a:defRPr/>
            </a:pPr>
            <a:fld id="{9CA16BE1-B00C-7B4F-B3BB-834FFC7F1411}" type="slidenum">
              <a:rPr lang="en-US" altLang="en-US"/>
              <a:pPr>
                <a:defRPr/>
              </a:pPr>
              <a:t>‹#›</a:t>
            </a:fld>
            <a:endParaRPr lang="en-US" altLang="en-US"/>
          </a:p>
        </p:txBody>
      </p:sp>
    </p:spTree>
    <p:extLst>
      <p:ext uri="{BB962C8B-B14F-4D97-AF65-F5344CB8AC3E}">
        <p14:creationId xmlns:p14="http://schemas.microsoft.com/office/powerpoint/2010/main" val="29999623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BEA8F5-A9A0-99E8-9F21-A2A62622725D}"/>
              </a:ext>
            </a:extLst>
          </p:cNvPr>
          <p:cNvSpPr>
            <a:spLocks noGrp="1"/>
          </p:cNvSpPr>
          <p:nvPr>
            <p:ph type="sldNum" sz="quarter" idx="10"/>
          </p:nvPr>
        </p:nvSpPr>
        <p:spPr/>
        <p:txBody>
          <a:bodyPr/>
          <a:lstStyle>
            <a:lvl1pPr eaLnBrk="0" hangingPunct="0">
              <a:defRPr/>
            </a:lvl1pPr>
          </a:lstStyle>
          <a:p>
            <a:pPr>
              <a:defRPr/>
            </a:pPr>
            <a:fld id="{ECF01744-F22D-3C41-BD15-2E06FEB45AD3}" type="slidenum">
              <a:rPr lang="en-US" altLang="en-US"/>
              <a:pPr>
                <a:defRPr/>
              </a:pPr>
              <a:t>‹#›</a:t>
            </a:fld>
            <a:endParaRPr lang="en-US" altLang="en-US"/>
          </a:p>
        </p:txBody>
      </p:sp>
    </p:spTree>
    <p:extLst>
      <p:ext uri="{BB962C8B-B14F-4D97-AF65-F5344CB8AC3E}">
        <p14:creationId xmlns:p14="http://schemas.microsoft.com/office/powerpoint/2010/main" val="5962210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120624E4-E130-1806-CC1F-2F1DB7BF3491}"/>
              </a:ext>
            </a:extLst>
          </p:cNvPr>
          <p:cNvSpPr>
            <a:spLocks noGrp="1"/>
          </p:cNvSpPr>
          <p:nvPr>
            <p:ph type="sldNum" sz="quarter" idx="10"/>
          </p:nvPr>
        </p:nvSpPr>
        <p:spPr/>
        <p:txBody>
          <a:bodyPr/>
          <a:lstStyle>
            <a:lvl1pPr eaLnBrk="0" hangingPunct="0">
              <a:defRPr/>
            </a:lvl1pPr>
          </a:lstStyle>
          <a:p>
            <a:pPr>
              <a:defRPr/>
            </a:pPr>
            <a:fld id="{57911CC9-42D6-8F4A-B2C7-F201EE4105E0}" type="slidenum">
              <a:rPr lang="en-US" altLang="en-US"/>
              <a:pPr>
                <a:defRPr/>
              </a:pPr>
              <a:t>‹#›</a:t>
            </a:fld>
            <a:endParaRPr lang="en-US" altLang="en-US"/>
          </a:p>
        </p:txBody>
      </p:sp>
    </p:spTree>
    <p:extLst>
      <p:ext uri="{BB962C8B-B14F-4D97-AF65-F5344CB8AC3E}">
        <p14:creationId xmlns:p14="http://schemas.microsoft.com/office/powerpoint/2010/main" val="350974359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88B8B53C-EE07-1663-CD4B-71C4DDB30393}"/>
              </a:ext>
            </a:extLst>
          </p:cNvPr>
          <p:cNvSpPr>
            <a:spLocks noGrp="1"/>
          </p:cNvSpPr>
          <p:nvPr>
            <p:ph type="sldNum" sz="quarter" idx="10"/>
          </p:nvPr>
        </p:nvSpPr>
        <p:spPr/>
        <p:txBody>
          <a:bodyPr/>
          <a:lstStyle>
            <a:lvl1pPr eaLnBrk="0" hangingPunct="0">
              <a:defRPr/>
            </a:lvl1pPr>
          </a:lstStyle>
          <a:p>
            <a:pPr>
              <a:defRPr/>
            </a:pPr>
            <a:fld id="{99DE5C39-9E37-444D-AC13-2E039356386C}" type="slidenum">
              <a:rPr lang="en-US" altLang="en-US"/>
              <a:pPr>
                <a:defRPr/>
              </a:pPr>
              <a:t>‹#›</a:t>
            </a:fld>
            <a:endParaRPr lang="en-US" altLang="en-US"/>
          </a:p>
        </p:txBody>
      </p:sp>
    </p:spTree>
    <p:extLst>
      <p:ext uri="{BB962C8B-B14F-4D97-AF65-F5344CB8AC3E}">
        <p14:creationId xmlns:p14="http://schemas.microsoft.com/office/powerpoint/2010/main" val="40920412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79C86B77-AAD1-CEE0-EAAC-FFAB47B0A646}"/>
              </a:ext>
            </a:extLst>
          </p:cNvPr>
          <p:cNvSpPr>
            <a:spLocks noGrp="1"/>
          </p:cNvSpPr>
          <p:nvPr>
            <p:ph type="sldNum" sz="quarter" idx="10"/>
          </p:nvPr>
        </p:nvSpPr>
        <p:spPr/>
        <p:txBody>
          <a:bodyPr/>
          <a:lstStyle>
            <a:lvl1pPr eaLnBrk="0" hangingPunct="0">
              <a:defRPr/>
            </a:lvl1pPr>
          </a:lstStyle>
          <a:p>
            <a:pPr>
              <a:defRPr/>
            </a:pPr>
            <a:fld id="{58F42C04-EBF8-8342-88E6-30F7CA3C8EDA}" type="slidenum">
              <a:rPr lang="en-US" altLang="en-US"/>
              <a:pPr>
                <a:defRPr/>
              </a:pPr>
              <a:t>‹#›</a:t>
            </a:fld>
            <a:endParaRPr lang="en-US" altLang="en-US"/>
          </a:p>
        </p:txBody>
      </p:sp>
    </p:spTree>
    <p:extLst>
      <p:ext uri="{BB962C8B-B14F-4D97-AF65-F5344CB8AC3E}">
        <p14:creationId xmlns:p14="http://schemas.microsoft.com/office/powerpoint/2010/main" val="7962080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30200" y="908050"/>
            <a:ext cx="6215063"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F47040BB-2FC0-CA63-F638-1CF1E128CA42}"/>
              </a:ext>
            </a:extLst>
          </p:cNvPr>
          <p:cNvSpPr>
            <a:spLocks noGrp="1"/>
          </p:cNvSpPr>
          <p:nvPr>
            <p:ph type="sldNum" sz="quarter" idx="10"/>
          </p:nvPr>
        </p:nvSpPr>
        <p:spPr/>
        <p:txBody>
          <a:bodyPr/>
          <a:lstStyle>
            <a:lvl1pPr eaLnBrk="0" hangingPunct="0">
              <a:defRPr/>
            </a:lvl1pPr>
          </a:lstStyle>
          <a:p>
            <a:pPr>
              <a:defRPr/>
            </a:pPr>
            <a:fld id="{54441F28-0678-C24E-9CFF-AEB49EA205FD}" type="slidenum">
              <a:rPr lang="en-US" altLang="en-US"/>
              <a:pPr>
                <a:defRPr/>
              </a:pPr>
              <a:t>‹#›</a:t>
            </a:fld>
            <a:endParaRPr lang="en-US" altLang="en-US"/>
          </a:p>
        </p:txBody>
      </p:sp>
    </p:spTree>
    <p:extLst>
      <p:ext uri="{BB962C8B-B14F-4D97-AF65-F5344CB8AC3E}">
        <p14:creationId xmlns:p14="http://schemas.microsoft.com/office/powerpoint/2010/main" val="20470241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DarkPurple1024">
            <a:extLst>
              <a:ext uri="{FF2B5EF4-FFF2-40B4-BE49-F238E27FC236}">
                <a16:creationId xmlns:a16="http://schemas.microsoft.com/office/drawing/2014/main" id="{DF77048F-2466-58AB-C0DE-DEC885824AA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a:extLst>
              <a:ext uri="{FF2B5EF4-FFF2-40B4-BE49-F238E27FC236}">
                <a16:creationId xmlns:a16="http://schemas.microsoft.com/office/drawing/2014/main" id="{48182580-AB1A-724B-A4BA-C653E27B1947}"/>
              </a:ext>
            </a:extLst>
          </p:cNvPr>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35861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E0FA49E-3498-576F-1EB6-46381CC06CD1}"/>
              </a:ext>
            </a:extLst>
          </p:cNvPr>
          <p:cNvSpPr>
            <a:spLocks noGrp="1" noChangeArrowheads="1"/>
          </p:cNvSpPr>
          <p:nvPr>
            <p:ph type="sldNum" sz="quarter" idx="10"/>
          </p:nvPr>
        </p:nvSpPr>
        <p:spPr>
          <a:ln/>
        </p:spPr>
        <p:txBody>
          <a:bodyPr/>
          <a:lstStyle>
            <a:lvl1pPr>
              <a:defRPr/>
            </a:lvl1pPr>
          </a:lstStyle>
          <a:p>
            <a:pPr>
              <a:defRPr/>
            </a:pPr>
            <a:fld id="{C61D4A19-8427-444C-8483-089224271F63}" type="slidenum">
              <a:rPr lang="en-US" altLang="en-US"/>
              <a:pPr>
                <a:defRPr/>
              </a:pPr>
              <a:t>‹#›</a:t>
            </a:fld>
            <a:endParaRPr lang="en-US" altLang="en-US"/>
          </a:p>
        </p:txBody>
      </p:sp>
    </p:spTree>
    <p:extLst>
      <p:ext uri="{BB962C8B-B14F-4D97-AF65-F5344CB8AC3E}">
        <p14:creationId xmlns:p14="http://schemas.microsoft.com/office/powerpoint/2010/main" val="22113398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46043D17-41FB-E816-C23B-F18221E5B373}"/>
              </a:ext>
            </a:extLst>
          </p:cNvPr>
          <p:cNvSpPr>
            <a:spLocks noGrp="1"/>
          </p:cNvSpPr>
          <p:nvPr>
            <p:ph type="sldNum" sz="quarter" idx="10"/>
          </p:nvPr>
        </p:nvSpPr>
        <p:spPr/>
        <p:txBody>
          <a:bodyPr/>
          <a:lstStyle>
            <a:lvl1pPr eaLnBrk="0" hangingPunct="0">
              <a:defRPr/>
            </a:lvl1pPr>
          </a:lstStyle>
          <a:p>
            <a:pPr>
              <a:defRPr/>
            </a:pPr>
            <a:fld id="{5800B486-AD02-014F-B226-C57F2A8187EE}" type="slidenum">
              <a:rPr lang="en-US" altLang="en-US"/>
              <a:pPr>
                <a:defRPr/>
              </a:pPr>
              <a:t>‹#›</a:t>
            </a:fld>
            <a:endParaRPr lang="en-US" altLang="en-US"/>
          </a:p>
        </p:txBody>
      </p:sp>
    </p:spTree>
    <p:extLst>
      <p:ext uri="{BB962C8B-B14F-4D97-AF65-F5344CB8AC3E}">
        <p14:creationId xmlns:p14="http://schemas.microsoft.com/office/powerpoint/2010/main" val="35593858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a:extLst>
              <a:ext uri="{FF2B5EF4-FFF2-40B4-BE49-F238E27FC236}">
                <a16:creationId xmlns:a16="http://schemas.microsoft.com/office/drawing/2014/main" id="{DFB0CCE9-2638-C8D8-A0AF-A232577FA908}"/>
              </a:ext>
            </a:extLst>
          </p:cNvPr>
          <p:cNvSpPr>
            <a:spLocks noGrp="1"/>
          </p:cNvSpPr>
          <p:nvPr>
            <p:ph type="sldNum" sz="quarter" idx="10"/>
          </p:nvPr>
        </p:nvSpPr>
        <p:spPr/>
        <p:txBody>
          <a:bodyPr/>
          <a:lstStyle>
            <a:lvl1pPr eaLnBrk="0" hangingPunct="0">
              <a:defRPr/>
            </a:lvl1pPr>
          </a:lstStyle>
          <a:p>
            <a:pPr>
              <a:defRPr/>
            </a:pPr>
            <a:fld id="{18B7AFC6-6CB4-844A-AF55-072328D18975}" type="slidenum">
              <a:rPr lang="en-US" altLang="en-US"/>
              <a:pPr>
                <a:defRPr/>
              </a:pPr>
              <a:t>‹#›</a:t>
            </a:fld>
            <a:endParaRPr lang="en-US" altLang="en-US"/>
          </a:p>
        </p:txBody>
      </p:sp>
    </p:spTree>
    <p:extLst>
      <p:ext uri="{BB962C8B-B14F-4D97-AF65-F5344CB8AC3E}">
        <p14:creationId xmlns:p14="http://schemas.microsoft.com/office/powerpoint/2010/main" val="23553615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a:extLst>
              <a:ext uri="{FF2B5EF4-FFF2-40B4-BE49-F238E27FC236}">
                <a16:creationId xmlns:a16="http://schemas.microsoft.com/office/drawing/2014/main" id="{F84EA783-8C1C-87A3-56BA-74E29F83AA7C}"/>
              </a:ext>
            </a:extLst>
          </p:cNvPr>
          <p:cNvSpPr>
            <a:spLocks noGrp="1"/>
          </p:cNvSpPr>
          <p:nvPr>
            <p:ph type="sldNum" sz="quarter" idx="10"/>
          </p:nvPr>
        </p:nvSpPr>
        <p:spPr/>
        <p:txBody>
          <a:bodyPr/>
          <a:lstStyle>
            <a:lvl1pPr eaLnBrk="0" hangingPunct="0">
              <a:defRPr/>
            </a:lvl1pPr>
          </a:lstStyle>
          <a:p>
            <a:pPr>
              <a:defRPr/>
            </a:pPr>
            <a:fld id="{5647A7B4-AD55-494C-8458-66F210BF5134}" type="slidenum">
              <a:rPr lang="en-US" altLang="en-US"/>
              <a:pPr>
                <a:defRPr/>
              </a:pPr>
              <a:t>‹#›</a:t>
            </a:fld>
            <a:endParaRPr lang="en-US" altLang="en-US"/>
          </a:p>
        </p:txBody>
      </p:sp>
    </p:spTree>
    <p:extLst>
      <p:ext uri="{BB962C8B-B14F-4D97-AF65-F5344CB8AC3E}">
        <p14:creationId xmlns:p14="http://schemas.microsoft.com/office/powerpoint/2010/main" val="30821620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51531EAA-DB37-1CE6-66DD-FE46D2017A78}"/>
              </a:ext>
            </a:extLst>
          </p:cNvPr>
          <p:cNvSpPr>
            <a:spLocks noGrp="1"/>
          </p:cNvSpPr>
          <p:nvPr>
            <p:ph type="sldNum" sz="quarter" idx="10"/>
          </p:nvPr>
        </p:nvSpPr>
        <p:spPr/>
        <p:txBody>
          <a:bodyPr/>
          <a:lstStyle>
            <a:lvl1pPr eaLnBrk="0" hangingPunct="0">
              <a:defRPr/>
            </a:lvl1pPr>
          </a:lstStyle>
          <a:p>
            <a:pPr>
              <a:defRPr/>
            </a:pPr>
            <a:fld id="{3E45B3C2-E2A2-114C-98B8-E493544560BE}" type="slidenum">
              <a:rPr lang="en-US" altLang="en-US"/>
              <a:pPr>
                <a:defRPr/>
              </a:pPr>
              <a:t>‹#›</a:t>
            </a:fld>
            <a:endParaRPr lang="en-US" altLang="en-US"/>
          </a:p>
        </p:txBody>
      </p:sp>
    </p:spTree>
    <p:extLst>
      <p:ext uri="{BB962C8B-B14F-4D97-AF65-F5344CB8AC3E}">
        <p14:creationId xmlns:p14="http://schemas.microsoft.com/office/powerpoint/2010/main" val="7447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2F210344-14EF-904F-23F1-6EA1041B9B62}"/>
              </a:ext>
            </a:extLst>
          </p:cNvPr>
          <p:cNvSpPr>
            <a:spLocks noGrp="1"/>
          </p:cNvSpPr>
          <p:nvPr>
            <p:ph type="sldNum" sz="quarter" idx="10"/>
          </p:nvPr>
        </p:nvSpPr>
        <p:spPr/>
        <p:txBody>
          <a:bodyPr/>
          <a:lstStyle>
            <a:lvl1pPr eaLnBrk="0" hangingPunct="0">
              <a:defRPr/>
            </a:lvl1pPr>
          </a:lstStyle>
          <a:p>
            <a:pPr>
              <a:defRPr/>
            </a:pPr>
            <a:fld id="{0D7CEDEB-8FDD-674D-B777-B5A2DF2750C7}" type="slidenum">
              <a:rPr lang="en-US" altLang="en-US"/>
              <a:pPr>
                <a:defRPr/>
              </a:pPr>
              <a:t>‹#›</a:t>
            </a:fld>
            <a:endParaRPr lang="en-US" altLang="en-US"/>
          </a:p>
        </p:txBody>
      </p:sp>
    </p:spTree>
    <p:extLst>
      <p:ext uri="{BB962C8B-B14F-4D97-AF65-F5344CB8AC3E}">
        <p14:creationId xmlns:p14="http://schemas.microsoft.com/office/powerpoint/2010/main" val="331845975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3F3702-4DE9-F8A9-F499-CDE460594DAF}"/>
              </a:ext>
            </a:extLst>
          </p:cNvPr>
          <p:cNvSpPr>
            <a:spLocks noGrp="1"/>
          </p:cNvSpPr>
          <p:nvPr>
            <p:ph type="sldNum" sz="quarter" idx="10"/>
          </p:nvPr>
        </p:nvSpPr>
        <p:spPr/>
        <p:txBody>
          <a:bodyPr/>
          <a:lstStyle>
            <a:lvl1pPr eaLnBrk="0" hangingPunct="0">
              <a:defRPr/>
            </a:lvl1pPr>
          </a:lstStyle>
          <a:p>
            <a:pPr>
              <a:defRPr/>
            </a:pPr>
            <a:fld id="{88E61063-54A7-E540-BA71-B0B6BF8F593A}" type="slidenum">
              <a:rPr lang="en-US" altLang="en-US"/>
              <a:pPr>
                <a:defRPr/>
              </a:pPr>
              <a:t>‹#›</a:t>
            </a:fld>
            <a:endParaRPr lang="en-US" altLang="en-US"/>
          </a:p>
        </p:txBody>
      </p:sp>
    </p:spTree>
    <p:extLst>
      <p:ext uri="{BB962C8B-B14F-4D97-AF65-F5344CB8AC3E}">
        <p14:creationId xmlns:p14="http://schemas.microsoft.com/office/powerpoint/2010/main" val="29506679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E394113-1A5E-BC21-A367-EDFA20BD3A77}"/>
              </a:ext>
            </a:extLst>
          </p:cNvPr>
          <p:cNvSpPr>
            <a:spLocks noGrp="1"/>
          </p:cNvSpPr>
          <p:nvPr>
            <p:ph type="sldNum" sz="quarter" idx="10"/>
          </p:nvPr>
        </p:nvSpPr>
        <p:spPr/>
        <p:txBody>
          <a:bodyPr/>
          <a:lstStyle>
            <a:lvl1pPr eaLnBrk="0" hangingPunct="0">
              <a:defRPr/>
            </a:lvl1pPr>
          </a:lstStyle>
          <a:p>
            <a:pPr>
              <a:defRPr/>
            </a:pPr>
            <a:fld id="{643205E0-3F4D-6445-9B10-2EE52A652C89}" type="slidenum">
              <a:rPr lang="en-US" altLang="en-US"/>
              <a:pPr>
                <a:defRPr/>
              </a:pPr>
              <a:t>‹#›</a:t>
            </a:fld>
            <a:endParaRPr lang="en-US" altLang="en-US"/>
          </a:p>
        </p:txBody>
      </p:sp>
    </p:spTree>
    <p:extLst>
      <p:ext uri="{BB962C8B-B14F-4D97-AF65-F5344CB8AC3E}">
        <p14:creationId xmlns:p14="http://schemas.microsoft.com/office/powerpoint/2010/main" val="123431789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A371B0D-0179-DB9B-BF14-0F8036C70131}"/>
              </a:ext>
            </a:extLst>
          </p:cNvPr>
          <p:cNvSpPr>
            <a:spLocks noGrp="1"/>
          </p:cNvSpPr>
          <p:nvPr>
            <p:ph type="sldNum" sz="quarter" idx="10"/>
          </p:nvPr>
        </p:nvSpPr>
        <p:spPr/>
        <p:txBody>
          <a:bodyPr/>
          <a:lstStyle>
            <a:lvl1pPr eaLnBrk="0" hangingPunct="0">
              <a:defRPr/>
            </a:lvl1pPr>
          </a:lstStyle>
          <a:p>
            <a:pPr>
              <a:defRPr/>
            </a:pPr>
            <a:fld id="{378D61BF-B224-704F-B31F-6D109895B4D7}" type="slidenum">
              <a:rPr lang="en-US" altLang="en-US"/>
              <a:pPr>
                <a:defRPr/>
              </a:pPr>
              <a:t>‹#›</a:t>
            </a:fld>
            <a:endParaRPr lang="en-US" altLang="en-US"/>
          </a:p>
        </p:txBody>
      </p:sp>
    </p:spTree>
    <p:extLst>
      <p:ext uri="{BB962C8B-B14F-4D97-AF65-F5344CB8AC3E}">
        <p14:creationId xmlns:p14="http://schemas.microsoft.com/office/powerpoint/2010/main" val="344493464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EC5985AB-AD38-1603-0857-367C209BCDFE}"/>
              </a:ext>
            </a:extLst>
          </p:cNvPr>
          <p:cNvSpPr>
            <a:spLocks noGrp="1"/>
          </p:cNvSpPr>
          <p:nvPr>
            <p:ph type="sldNum" sz="quarter" idx="10"/>
          </p:nvPr>
        </p:nvSpPr>
        <p:spPr/>
        <p:txBody>
          <a:bodyPr/>
          <a:lstStyle>
            <a:lvl1pPr eaLnBrk="0" hangingPunct="0">
              <a:defRPr/>
            </a:lvl1pPr>
          </a:lstStyle>
          <a:p>
            <a:pPr>
              <a:defRPr/>
            </a:pPr>
            <a:fld id="{34C604BD-7BBD-AD4F-A994-E27788DC2CB9}" type="slidenum">
              <a:rPr lang="en-US" altLang="en-US"/>
              <a:pPr>
                <a:defRPr/>
              </a:pPr>
              <a:t>‹#›</a:t>
            </a:fld>
            <a:endParaRPr lang="en-US" altLang="en-US"/>
          </a:p>
        </p:txBody>
      </p:sp>
    </p:spTree>
    <p:extLst>
      <p:ext uri="{BB962C8B-B14F-4D97-AF65-F5344CB8AC3E}">
        <p14:creationId xmlns:p14="http://schemas.microsoft.com/office/powerpoint/2010/main" val="237249359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30200" y="908050"/>
            <a:ext cx="6215063"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26D9DDE4-9095-A5ED-15AB-8FE94770B9CF}"/>
              </a:ext>
            </a:extLst>
          </p:cNvPr>
          <p:cNvSpPr>
            <a:spLocks noGrp="1"/>
          </p:cNvSpPr>
          <p:nvPr>
            <p:ph type="sldNum" sz="quarter" idx="10"/>
          </p:nvPr>
        </p:nvSpPr>
        <p:spPr/>
        <p:txBody>
          <a:bodyPr/>
          <a:lstStyle>
            <a:lvl1pPr eaLnBrk="0" hangingPunct="0">
              <a:defRPr/>
            </a:lvl1pPr>
          </a:lstStyle>
          <a:p>
            <a:pPr>
              <a:defRPr/>
            </a:pPr>
            <a:fld id="{B25F4F7A-8630-B943-B21A-F6D52CFE64E1}" type="slidenum">
              <a:rPr lang="en-US" altLang="en-US"/>
              <a:pPr>
                <a:defRPr/>
              </a:pPr>
              <a:t>‹#›</a:t>
            </a:fld>
            <a:endParaRPr lang="en-US" altLang="en-US"/>
          </a:p>
        </p:txBody>
      </p:sp>
    </p:spTree>
    <p:extLst>
      <p:ext uri="{BB962C8B-B14F-4D97-AF65-F5344CB8AC3E}">
        <p14:creationId xmlns:p14="http://schemas.microsoft.com/office/powerpoint/2010/main" val="2852752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DE824BA7-5D06-00CE-C79D-75A40FEDC0B1}"/>
              </a:ext>
            </a:extLst>
          </p:cNvPr>
          <p:cNvSpPr>
            <a:spLocks noGrp="1" noChangeArrowheads="1"/>
          </p:cNvSpPr>
          <p:nvPr>
            <p:ph type="sldNum" sz="quarter" idx="10"/>
          </p:nvPr>
        </p:nvSpPr>
        <p:spPr>
          <a:ln/>
        </p:spPr>
        <p:txBody>
          <a:bodyPr/>
          <a:lstStyle>
            <a:lvl1pPr>
              <a:defRPr/>
            </a:lvl1pPr>
          </a:lstStyle>
          <a:p>
            <a:pPr>
              <a:defRPr/>
            </a:pPr>
            <a:fld id="{18C48BED-94A2-2548-B8C8-2AF8EB79BB83}" type="slidenum">
              <a:rPr lang="en-US" altLang="en-US"/>
              <a:pPr>
                <a:defRPr/>
              </a:pPr>
              <a:t>‹#›</a:t>
            </a:fld>
            <a:endParaRPr lang="en-US" altLang="en-US"/>
          </a:p>
        </p:txBody>
      </p:sp>
    </p:spTree>
    <p:extLst>
      <p:ext uri="{BB962C8B-B14F-4D97-AF65-F5344CB8AC3E}">
        <p14:creationId xmlns:p14="http://schemas.microsoft.com/office/powerpoint/2010/main" val="3044998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en-GB"/>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8B20DD8E-D948-7AD6-9BA1-890522DDF13F}"/>
              </a:ext>
            </a:extLst>
          </p:cNvPr>
          <p:cNvSpPr>
            <a:spLocks noGrp="1" noChangeArrowheads="1"/>
          </p:cNvSpPr>
          <p:nvPr>
            <p:ph type="sldNum" sz="quarter" idx="10"/>
          </p:nvPr>
        </p:nvSpPr>
        <p:spPr>
          <a:ln/>
        </p:spPr>
        <p:txBody>
          <a:bodyPr/>
          <a:lstStyle>
            <a:lvl1pPr>
              <a:defRPr/>
            </a:lvl1pPr>
          </a:lstStyle>
          <a:p>
            <a:pPr>
              <a:defRPr/>
            </a:pPr>
            <a:fld id="{236D02B7-83DC-D349-A33F-A26F6CC756AF}" type="slidenum">
              <a:rPr lang="en-US" altLang="en-US"/>
              <a:pPr>
                <a:defRPr/>
              </a:pPr>
              <a:t>‹#›</a:t>
            </a:fld>
            <a:endParaRPr lang="en-US" altLang="en-US"/>
          </a:p>
        </p:txBody>
      </p:sp>
    </p:spTree>
    <p:extLst>
      <p:ext uri="{BB962C8B-B14F-4D97-AF65-F5344CB8AC3E}">
        <p14:creationId xmlns:p14="http://schemas.microsoft.com/office/powerpoint/2010/main" val="170574104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BF42B74-BADB-3DD5-DC7C-BFB02A303B4D}"/>
              </a:ext>
            </a:extLst>
          </p:cNvPr>
          <p:cNvSpPr>
            <a:spLocks noGrp="1"/>
          </p:cNvSpPr>
          <p:nvPr>
            <p:ph type="dt" sz="half" idx="10"/>
          </p:nvPr>
        </p:nvSpPr>
        <p:spPr/>
        <p:txBody>
          <a:bodyPr/>
          <a:lstStyle>
            <a:lvl1pPr eaLnBrk="0" hangingPunct="0">
              <a:defRPr/>
            </a:lvl1pPr>
          </a:lstStyle>
          <a:p>
            <a:pPr>
              <a:defRPr/>
            </a:pPr>
            <a:fld id="{7B493B27-869F-9E47-9384-140DA134FCB6}" type="datetimeFigureOut">
              <a:rPr lang="en-GB" altLang="en-US"/>
              <a:pPr>
                <a:defRPr/>
              </a:pPr>
              <a:t>22/06/2022</a:t>
            </a:fld>
            <a:endParaRPr lang="en-GB" altLang="en-US"/>
          </a:p>
        </p:txBody>
      </p:sp>
      <p:sp>
        <p:nvSpPr>
          <p:cNvPr id="5" name="Footer Placeholder 4">
            <a:extLst>
              <a:ext uri="{FF2B5EF4-FFF2-40B4-BE49-F238E27FC236}">
                <a16:creationId xmlns:a16="http://schemas.microsoft.com/office/drawing/2014/main" id="{87D9A3D1-3518-0F45-55D9-925C83FE0E50}"/>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FEC850DE-B9D8-82AA-AC92-B59A59CF112F}"/>
              </a:ext>
            </a:extLst>
          </p:cNvPr>
          <p:cNvSpPr>
            <a:spLocks noGrp="1"/>
          </p:cNvSpPr>
          <p:nvPr>
            <p:ph type="sldNum" sz="quarter" idx="12"/>
          </p:nvPr>
        </p:nvSpPr>
        <p:spPr/>
        <p:txBody>
          <a:bodyPr/>
          <a:lstStyle>
            <a:lvl1pPr eaLnBrk="0" hangingPunct="0">
              <a:defRPr/>
            </a:lvl1pPr>
          </a:lstStyle>
          <a:p>
            <a:pPr>
              <a:defRPr/>
            </a:pPr>
            <a:fld id="{2F85CF87-F5CA-9D42-AF57-CACCBD3C06ED}" type="slidenum">
              <a:rPr lang="en-GB" altLang="en-US"/>
              <a:pPr>
                <a:defRPr/>
              </a:pPr>
              <a:t>‹#›</a:t>
            </a:fld>
            <a:endParaRPr lang="en-GB" altLang="en-US"/>
          </a:p>
        </p:txBody>
      </p:sp>
    </p:spTree>
    <p:extLst>
      <p:ext uri="{BB962C8B-B14F-4D97-AF65-F5344CB8AC3E}">
        <p14:creationId xmlns:p14="http://schemas.microsoft.com/office/powerpoint/2010/main" val="52910715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C5BE40-5515-4FD8-0C06-AA5F0C5EF9E9}"/>
              </a:ext>
            </a:extLst>
          </p:cNvPr>
          <p:cNvSpPr>
            <a:spLocks noGrp="1"/>
          </p:cNvSpPr>
          <p:nvPr>
            <p:ph type="dt" sz="half" idx="10"/>
          </p:nvPr>
        </p:nvSpPr>
        <p:spPr/>
        <p:txBody>
          <a:bodyPr/>
          <a:lstStyle>
            <a:lvl1pPr eaLnBrk="0" hangingPunct="0">
              <a:defRPr/>
            </a:lvl1pPr>
          </a:lstStyle>
          <a:p>
            <a:pPr>
              <a:defRPr/>
            </a:pPr>
            <a:fld id="{9126581D-F07A-7F4F-88F7-CDD3C88987D1}" type="datetimeFigureOut">
              <a:rPr lang="en-GB" altLang="en-US"/>
              <a:pPr>
                <a:defRPr/>
              </a:pPr>
              <a:t>22/06/2022</a:t>
            </a:fld>
            <a:endParaRPr lang="en-GB" altLang="en-US"/>
          </a:p>
        </p:txBody>
      </p:sp>
      <p:sp>
        <p:nvSpPr>
          <p:cNvPr id="5" name="Footer Placeholder 4">
            <a:extLst>
              <a:ext uri="{FF2B5EF4-FFF2-40B4-BE49-F238E27FC236}">
                <a16:creationId xmlns:a16="http://schemas.microsoft.com/office/drawing/2014/main" id="{D5F48660-7DA7-79D5-8D1A-84A64A2B1256}"/>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F7651046-A1C7-4692-EC26-FDBC0A8D7062}"/>
              </a:ext>
            </a:extLst>
          </p:cNvPr>
          <p:cNvSpPr>
            <a:spLocks noGrp="1"/>
          </p:cNvSpPr>
          <p:nvPr>
            <p:ph type="sldNum" sz="quarter" idx="12"/>
          </p:nvPr>
        </p:nvSpPr>
        <p:spPr/>
        <p:txBody>
          <a:bodyPr/>
          <a:lstStyle>
            <a:lvl1pPr eaLnBrk="0" hangingPunct="0">
              <a:defRPr/>
            </a:lvl1pPr>
          </a:lstStyle>
          <a:p>
            <a:pPr>
              <a:defRPr/>
            </a:pPr>
            <a:fld id="{39149A02-3E69-DD47-A301-1FFAD4C4FA32}" type="slidenum">
              <a:rPr lang="en-GB" altLang="en-US"/>
              <a:pPr>
                <a:defRPr/>
              </a:pPr>
              <a:t>‹#›</a:t>
            </a:fld>
            <a:endParaRPr lang="en-GB" altLang="en-US"/>
          </a:p>
        </p:txBody>
      </p:sp>
    </p:spTree>
    <p:extLst>
      <p:ext uri="{BB962C8B-B14F-4D97-AF65-F5344CB8AC3E}">
        <p14:creationId xmlns:p14="http://schemas.microsoft.com/office/powerpoint/2010/main" val="239292443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B41778-695A-E11D-C434-08EB96DED4BA}"/>
              </a:ext>
            </a:extLst>
          </p:cNvPr>
          <p:cNvSpPr>
            <a:spLocks noGrp="1"/>
          </p:cNvSpPr>
          <p:nvPr>
            <p:ph type="dt" sz="half" idx="10"/>
          </p:nvPr>
        </p:nvSpPr>
        <p:spPr/>
        <p:txBody>
          <a:bodyPr/>
          <a:lstStyle>
            <a:lvl1pPr eaLnBrk="0" hangingPunct="0">
              <a:defRPr/>
            </a:lvl1pPr>
          </a:lstStyle>
          <a:p>
            <a:pPr>
              <a:defRPr/>
            </a:pPr>
            <a:fld id="{6C5F52CA-E455-C840-AEFC-C5AF51D8A855}" type="datetimeFigureOut">
              <a:rPr lang="en-GB" altLang="en-US"/>
              <a:pPr>
                <a:defRPr/>
              </a:pPr>
              <a:t>22/06/2022</a:t>
            </a:fld>
            <a:endParaRPr lang="en-GB" altLang="en-US"/>
          </a:p>
        </p:txBody>
      </p:sp>
      <p:sp>
        <p:nvSpPr>
          <p:cNvPr id="5" name="Footer Placeholder 4">
            <a:extLst>
              <a:ext uri="{FF2B5EF4-FFF2-40B4-BE49-F238E27FC236}">
                <a16:creationId xmlns:a16="http://schemas.microsoft.com/office/drawing/2014/main" id="{52B074FC-430E-3A15-2CD9-9D4661F4601F}"/>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99A0901A-F960-BDA1-E7C4-B87ED2898A1C}"/>
              </a:ext>
            </a:extLst>
          </p:cNvPr>
          <p:cNvSpPr>
            <a:spLocks noGrp="1"/>
          </p:cNvSpPr>
          <p:nvPr>
            <p:ph type="sldNum" sz="quarter" idx="12"/>
          </p:nvPr>
        </p:nvSpPr>
        <p:spPr/>
        <p:txBody>
          <a:bodyPr/>
          <a:lstStyle>
            <a:lvl1pPr eaLnBrk="0" hangingPunct="0">
              <a:defRPr/>
            </a:lvl1pPr>
          </a:lstStyle>
          <a:p>
            <a:pPr>
              <a:defRPr/>
            </a:pPr>
            <a:fld id="{636375E6-4CD4-1E47-A0B6-8BA4B9E9714E}" type="slidenum">
              <a:rPr lang="en-GB" altLang="en-US"/>
              <a:pPr>
                <a:defRPr/>
              </a:pPr>
              <a:t>‹#›</a:t>
            </a:fld>
            <a:endParaRPr lang="en-GB" altLang="en-US"/>
          </a:p>
        </p:txBody>
      </p:sp>
    </p:spTree>
    <p:extLst>
      <p:ext uri="{BB962C8B-B14F-4D97-AF65-F5344CB8AC3E}">
        <p14:creationId xmlns:p14="http://schemas.microsoft.com/office/powerpoint/2010/main" val="173370698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735C82A2-25EE-CA86-DF92-420F2C487360}"/>
              </a:ext>
            </a:extLst>
          </p:cNvPr>
          <p:cNvSpPr>
            <a:spLocks noGrp="1"/>
          </p:cNvSpPr>
          <p:nvPr>
            <p:ph type="dt" sz="half" idx="10"/>
          </p:nvPr>
        </p:nvSpPr>
        <p:spPr/>
        <p:txBody>
          <a:bodyPr/>
          <a:lstStyle>
            <a:lvl1pPr eaLnBrk="0" hangingPunct="0">
              <a:defRPr/>
            </a:lvl1pPr>
          </a:lstStyle>
          <a:p>
            <a:pPr>
              <a:defRPr/>
            </a:pPr>
            <a:fld id="{C26CC245-B54A-374E-A3AA-FB23ADE55A6F}" type="datetimeFigureOut">
              <a:rPr lang="en-GB" altLang="en-US"/>
              <a:pPr>
                <a:defRPr/>
              </a:pPr>
              <a:t>22/06/2022</a:t>
            </a:fld>
            <a:endParaRPr lang="en-GB" altLang="en-US"/>
          </a:p>
        </p:txBody>
      </p:sp>
      <p:sp>
        <p:nvSpPr>
          <p:cNvPr id="6" name="Footer Placeholder 4">
            <a:extLst>
              <a:ext uri="{FF2B5EF4-FFF2-40B4-BE49-F238E27FC236}">
                <a16:creationId xmlns:a16="http://schemas.microsoft.com/office/drawing/2014/main" id="{1F9B0B12-BB8F-4181-8B8A-6D6810AC7760}"/>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7" name="Slide Number Placeholder 5">
            <a:extLst>
              <a:ext uri="{FF2B5EF4-FFF2-40B4-BE49-F238E27FC236}">
                <a16:creationId xmlns:a16="http://schemas.microsoft.com/office/drawing/2014/main" id="{2545583E-D1E7-BFCB-7756-5C9E0BA0D6ED}"/>
              </a:ext>
            </a:extLst>
          </p:cNvPr>
          <p:cNvSpPr>
            <a:spLocks noGrp="1"/>
          </p:cNvSpPr>
          <p:nvPr>
            <p:ph type="sldNum" sz="quarter" idx="12"/>
          </p:nvPr>
        </p:nvSpPr>
        <p:spPr/>
        <p:txBody>
          <a:bodyPr/>
          <a:lstStyle>
            <a:lvl1pPr eaLnBrk="0" hangingPunct="0">
              <a:defRPr/>
            </a:lvl1pPr>
          </a:lstStyle>
          <a:p>
            <a:pPr>
              <a:defRPr/>
            </a:pPr>
            <a:fld id="{ACBD072A-AF49-B341-B507-7D071F9A8BE9}" type="slidenum">
              <a:rPr lang="en-GB" altLang="en-US"/>
              <a:pPr>
                <a:defRPr/>
              </a:pPr>
              <a:t>‹#›</a:t>
            </a:fld>
            <a:endParaRPr lang="en-GB" altLang="en-US"/>
          </a:p>
        </p:txBody>
      </p:sp>
    </p:spTree>
    <p:extLst>
      <p:ext uri="{BB962C8B-B14F-4D97-AF65-F5344CB8AC3E}">
        <p14:creationId xmlns:p14="http://schemas.microsoft.com/office/powerpoint/2010/main" val="20359257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6ADA1545-0D9E-48F0-0107-1CBD020E3029}"/>
              </a:ext>
            </a:extLst>
          </p:cNvPr>
          <p:cNvSpPr>
            <a:spLocks noGrp="1"/>
          </p:cNvSpPr>
          <p:nvPr>
            <p:ph type="dt" sz="half" idx="10"/>
          </p:nvPr>
        </p:nvSpPr>
        <p:spPr/>
        <p:txBody>
          <a:bodyPr/>
          <a:lstStyle>
            <a:lvl1pPr eaLnBrk="0" hangingPunct="0">
              <a:defRPr/>
            </a:lvl1pPr>
          </a:lstStyle>
          <a:p>
            <a:pPr>
              <a:defRPr/>
            </a:pPr>
            <a:fld id="{103C681C-BEFF-E140-8496-22EF7B86F9AA}" type="datetimeFigureOut">
              <a:rPr lang="en-GB" altLang="en-US"/>
              <a:pPr>
                <a:defRPr/>
              </a:pPr>
              <a:t>22/06/2022</a:t>
            </a:fld>
            <a:endParaRPr lang="en-GB" altLang="en-US"/>
          </a:p>
        </p:txBody>
      </p:sp>
      <p:sp>
        <p:nvSpPr>
          <p:cNvPr id="8" name="Footer Placeholder 4">
            <a:extLst>
              <a:ext uri="{FF2B5EF4-FFF2-40B4-BE49-F238E27FC236}">
                <a16:creationId xmlns:a16="http://schemas.microsoft.com/office/drawing/2014/main" id="{CD6E4C7C-9819-F802-E7E4-E98A3E2B8B91}"/>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9" name="Slide Number Placeholder 5">
            <a:extLst>
              <a:ext uri="{FF2B5EF4-FFF2-40B4-BE49-F238E27FC236}">
                <a16:creationId xmlns:a16="http://schemas.microsoft.com/office/drawing/2014/main" id="{A5746AC4-26B0-857C-5845-9B88BEA83536}"/>
              </a:ext>
            </a:extLst>
          </p:cNvPr>
          <p:cNvSpPr>
            <a:spLocks noGrp="1"/>
          </p:cNvSpPr>
          <p:nvPr>
            <p:ph type="sldNum" sz="quarter" idx="12"/>
          </p:nvPr>
        </p:nvSpPr>
        <p:spPr/>
        <p:txBody>
          <a:bodyPr/>
          <a:lstStyle>
            <a:lvl1pPr eaLnBrk="0" hangingPunct="0">
              <a:defRPr/>
            </a:lvl1pPr>
          </a:lstStyle>
          <a:p>
            <a:pPr>
              <a:defRPr/>
            </a:pPr>
            <a:fld id="{8B3893CB-441A-4445-910D-931AD422F807}" type="slidenum">
              <a:rPr lang="en-GB" altLang="en-US"/>
              <a:pPr>
                <a:defRPr/>
              </a:pPr>
              <a:t>‹#›</a:t>
            </a:fld>
            <a:endParaRPr lang="en-GB" altLang="en-US"/>
          </a:p>
        </p:txBody>
      </p:sp>
    </p:spTree>
    <p:extLst>
      <p:ext uri="{BB962C8B-B14F-4D97-AF65-F5344CB8AC3E}">
        <p14:creationId xmlns:p14="http://schemas.microsoft.com/office/powerpoint/2010/main" val="224484796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B21DB9D5-EC3E-226F-9D3F-EE0A3A493127}"/>
              </a:ext>
            </a:extLst>
          </p:cNvPr>
          <p:cNvSpPr>
            <a:spLocks noGrp="1"/>
          </p:cNvSpPr>
          <p:nvPr>
            <p:ph type="dt" sz="half" idx="10"/>
          </p:nvPr>
        </p:nvSpPr>
        <p:spPr/>
        <p:txBody>
          <a:bodyPr/>
          <a:lstStyle>
            <a:lvl1pPr eaLnBrk="0" hangingPunct="0">
              <a:defRPr/>
            </a:lvl1pPr>
          </a:lstStyle>
          <a:p>
            <a:pPr>
              <a:defRPr/>
            </a:pPr>
            <a:fld id="{EFED9FE8-7A8F-D743-B00D-DC11843A75BC}" type="datetimeFigureOut">
              <a:rPr lang="en-GB" altLang="en-US"/>
              <a:pPr>
                <a:defRPr/>
              </a:pPr>
              <a:t>22/06/2022</a:t>
            </a:fld>
            <a:endParaRPr lang="en-GB" altLang="en-US"/>
          </a:p>
        </p:txBody>
      </p:sp>
      <p:sp>
        <p:nvSpPr>
          <p:cNvPr id="4" name="Footer Placeholder 4">
            <a:extLst>
              <a:ext uri="{FF2B5EF4-FFF2-40B4-BE49-F238E27FC236}">
                <a16:creationId xmlns:a16="http://schemas.microsoft.com/office/drawing/2014/main" id="{F24355E1-6702-EB6D-1AC1-6317A63EE6DA}"/>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5" name="Slide Number Placeholder 5">
            <a:extLst>
              <a:ext uri="{FF2B5EF4-FFF2-40B4-BE49-F238E27FC236}">
                <a16:creationId xmlns:a16="http://schemas.microsoft.com/office/drawing/2014/main" id="{4F7854C3-C9D1-F086-9000-9819CC332CF1}"/>
              </a:ext>
            </a:extLst>
          </p:cNvPr>
          <p:cNvSpPr>
            <a:spLocks noGrp="1"/>
          </p:cNvSpPr>
          <p:nvPr>
            <p:ph type="sldNum" sz="quarter" idx="12"/>
          </p:nvPr>
        </p:nvSpPr>
        <p:spPr/>
        <p:txBody>
          <a:bodyPr/>
          <a:lstStyle>
            <a:lvl1pPr eaLnBrk="0" hangingPunct="0">
              <a:defRPr/>
            </a:lvl1pPr>
          </a:lstStyle>
          <a:p>
            <a:pPr>
              <a:defRPr/>
            </a:pPr>
            <a:fld id="{894DC6CC-E318-584C-8F8F-6A535C567BDF}" type="slidenum">
              <a:rPr lang="en-GB" altLang="en-US"/>
              <a:pPr>
                <a:defRPr/>
              </a:pPr>
              <a:t>‹#›</a:t>
            </a:fld>
            <a:endParaRPr lang="en-GB" altLang="en-US"/>
          </a:p>
        </p:txBody>
      </p:sp>
    </p:spTree>
    <p:extLst>
      <p:ext uri="{BB962C8B-B14F-4D97-AF65-F5344CB8AC3E}">
        <p14:creationId xmlns:p14="http://schemas.microsoft.com/office/powerpoint/2010/main" val="9949431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0F108F2-9F7A-DA48-5482-617498C0B382}"/>
              </a:ext>
            </a:extLst>
          </p:cNvPr>
          <p:cNvSpPr>
            <a:spLocks noGrp="1"/>
          </p:cNvSpPr>
          <p:nvPr>
            <p:ph type="dt" sz="half" idx="10"/>
          </p:nvPr>
        </p:nvSpPr>
        <p:spPr/>
        <p:txBody>
          <a:bodyPr/>
          <a:lstStyle>
            <a:lvl1pPr eaLnBrk="0" hangingPunct="0">
              <a:defRPr/>
            </a:lvl1pPr>
          </a:lstStyle>
          <a:p>
            <a:pPr>
              <a:defRPr/>
            </a:pPr>
            <a:fld id="{357BF712-DB72-3347-9DEC-E733BD0EEE82}" type="datetimeFigureOut">
              <a:rPr lang="en-GB" altLang="en-US"/>
              <a:pPr>
                <a:defRPr/>
              </a:pPr>
              <a:t>22/06/2022</a:t>
            </a:fld>
            <a:endParaRPr lang="en-GB" altLang="en-US"/>
          </a:p>
        </p:txBody>
      </p:sp>
      <p:sp>
        <p:nvSpPr>
          <p:cNvPr id="3" name="Footer Placeholder 4">
            <a:extLst>
              <a:ext uri="{FF2B5EF4-FFF2-40B4-BE49-F238E27FC236}">
                <a16:creationId xmlns:a16="http://schemas.microsoft.com/office/drawing/2014/main" id="{98DD6B9E-A21C-2163-A503-69D1ED119D5A}"/>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4" name="Slide Number Placeholder 5">
            <a:extLst>
              <a:ext uri="{FF2B5EF4-FFF2-40B4-BE49-F238E27FC236}">
                <a16:creationId xmlns:a16="http://schemas.microsoft.com/office/drawing/2014/main" id="{1D8A8FA9-DE8A-38C1-4F94-99EC7D93E265}"/>
              </a:ext>
            </a:extLst>
          </p:cNvPr>
          <p:cNvSpPr>
            <a:spLocks noGrp="1"/>
          </p:cNvSpPr>
          <p:nvPr>
            <p:ph type="sldNum" sz="quarter" idx="12"/>
          </p:nvPr>
        </p:nvSpPr>
        <p:spPr/>
        <p:txBody>
          <a:bodyPr/>
          <a:lstStyle>
            <a:lvl1pPr eaLnBrk="0" hangingPunct="0">
              <a:defRPr/>
            </a:lvl1pPr>
          </a:lstStyle>
          <a:p>
            <a:pPr>
              <a:defRPr/>
            </a:pPr>
            <a:fld id="{6CCE872F-4F6D-7E43-8419-654AC25F86E7}" type="slidenum">
              <a:rPr lang="en-GB" altLang="en-US"/>
              <a:pPr>
                <a:defRPr/>
              </a:pPr>
              <a:t>‹#›</a:t>
            </a:fld>
            <a:endParaRPr lang="en-GB" altLang="en-US"/>
          </a:p>
        </p:txBody>
      </p:sp>
    </p:spTree>
    <p:extLst>
      <p:ext uri="{BB962C8B-B14F-4D97-AF65-F5344CB8AC3E}">
        <p14:creationId xmlns:p14="http://schemas.microsoft.com/office/powerpoint/2010/main" val="38580408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0F70C7A-11F5-A65C-8522-3DEDE3F79AA4}"/>
              </a:ext>
            </a:extLst>
          </p:cNvPr>
          <p:cNvSpPr>
            <a:spLocks noGrp="1"/>
          </p:cNvSpPr>
          <p:nvPr>
            <p:ph type="dt" sz="half" idx="10"/>
          </p:nvPr>
        </p:nvSpPr>
        <p:spPr/>
        <p:txBody>
          <a:bodyPr/>
          <a:lstStyle>
            <a:lvl1pPr eaLnBrk="0" hangingPunct="0">
              <a:defRPr/>
            </a:lvl1pPr>
          </a:lstStyle>
          <a:p>
            <a:pPr>
              <a:defRPr/>
            </a:pPr>
            <a:fld id="{D9DC0DFB-43B7-FC42-A7F2-E42797BB7722}" type="datetimeFigureOut">
              <a:rPr lang="en-GB" altLang="en-US"/>
              <a:pPr>
                <a:defRPr/>
              </a:pPr>
              <a:t>22/06/2022</a:t>
            </a:fld>
            <a:endParaRPr lang="en-GB" altLang="en-US"/>
          </a:p>
        </p:txBody>
      </p:sp>
      <p:sp>
        <p:nvSpPr>
          <p:cNvPr id="6" name="Footer Placeholder 4">
            <a:extLst>
              <a:ext uri="{FF2B5EF4-FFF2-40B4-BE49-F238E27FC236}">
                <a16:creationId xmlns:a16="http://schemas.microsoft.com/office/drawing/2014/main" id="{914E5BFC-2258-E323-2EB5-3078FBBF7FB6}"/>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7" name="Slide Number Placeholder 5">
            <a:extLst>
              <a:ext uri="{FF2B5EF4-FFF2-40B4-BE49-F238E27FC236}">
                <a16:creationId xmlns:a16="http://schemas.microsoft.com/office/drawing/2014/main" id="{789C7CE5-8E95-5010-BB37-B0211CCE93C3}"/>
              </a:ext>
            </a:extLst>
          </p:cNvPr>
          <p:cNvSpPr>
            <a:spLocks noGrp="1"/>
          </p:cNvSpPr>
          <p:nvPr>
            <p:ph type="sldNum" sz="quarter" idx="12"/>
          </p:nvPr>
        </p:nvSpPr>
        <p:spPr/>
        <p:txBody>
          <a:bodyPr/>
          <a:lstStyle>
            <a:lvl1pPr eaLnBrk="0" hangingPunct="0">
              <a:defRPr/>
            </a:lvl1pPr>
          </a:lstStyle>
          <a:p>
            <a:pPr>
              <a:defRPr/>
            </a:pPr>
            <a:fld id="{52921583-A02D-1049-A106-79CA3EEC7435}" type="slidenum">
              <a:rPr lang="en-GB" altLang="en-US"/>
              <a:pPr>
                <a:defRPr/>
              </a:pPr>
              <a:t>‹#›</a:t>
            </a:fld>
            <a:endParaRPr lang="en-GB" altLang="en-US"/>
          </a:p>
        </p:txBody>
      </p:sp>
    </p:spTree>
    <p:extLst>
      <p:ext uri="{BB962C8B-B14F-4D97-AF65-F5344CB8AC3E}">
        <p14:creationId xmlns:p14="http://schemas.microsoft.com/office/powerpoint/2010/main" val="4195805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BEC9B55-BDFF-8D65-13A4-BE500117908E}"/>
              </a:ext>
            </a:extLst>
          </p:cNvPr>
          <p:cNvSpPr>
            <a:spLocks noGrp="1"/>
          </p:cNvSpPr>
          <p:nvPr>
            <p:ph type="dt" sz="half" idx="10"/>
          </p:nvPr>
        </p:nvSpPr>
        <p:spPr/>
        <p:txBody>
          <a:bodyPr/>
          <a:lstStyle>
            <a:lvl1pPr eaLnBrk="0" hangingPunct="0">
              <a:defRPr/>
            </a:lvl1pPr>
          </a:lstStyle>
          <a:p>
            <a:pPr>
              <a:defRPr/>
            </a:pPr>
            <a:fld id="{2FF3FD1A-FC89-7442-B398-EDE8E1F57289}" type="datetimeFigureOut">
              <a:rPr lang="en-GB" altLang="en-US"/>
              <a:pPr>
                <a:defRPr/>
              </a:pPr>
              <a:t>22/06/2022</a:t>
            </a:fld>
            <a:endParaRPr lang="en-GB" altLang="en-US"/>
          </a:p>
        </p:txBody>
      </p:sp>
      <p:sp>
        <p:nvSpPr>
          <p:cNvPr id="6" name="Footer Placeholder 4">
            <a:extLst>
              <a:ext uri="{FF2B5EF4-FFF2-40B4-BE49-F238E27FC236}">
                <a16:creationId xmlns:a16="http://schemas.microsoft.com/office/drawing/2014/main" id="{870B8A6C-1478-0B41-88BE-BB1D8D97E5F6}"/>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7" name="Slide Number Placeholder 5">
            <a:extLst>
              <a:ext uri="{FF2B5EF4-FFF2-40B4-BE49-F238E27FC236}">
                <a16:creationId xmlns:a16="http://schemas.microsoft.com/office/drawing/2014/main" id="{0E3695C2-DD42-E51A-0FEB-6AA8E0C0970F}"/>
              </a:ext>
            </a:extLst>
          </p:cNvPr>
          <p:cNvSpPr>
            <a:spLocks noGrp="1"/>
          </p:cNvSpPr>
          <p:nvPr>
            <p:ph type="sldNum" sz="quarter" idx="12"/>
          </p:nvPr>
        </p:nvSpPr>
        <p:spPr/>
        <p:txBody>
          <a:bodyPr/>
          <a:lstStyle>
            <a:lvl1pPr eaLnBrk="0" hangingPunct="0">
              <a:defRPr/>
            </a:lvl1pPr>
          </a:lstStyle>
          <a:p>
            <a:pPr>
              <a:defRPr/>
            </a:pPr>
            <a:fld id="{A0951FB1-391F-644F-B897-D0F4211DD05F}" type="slidenum">
              <a:rPr lang="en-GB" altLang="en-US"/>
              <a:pPr>
                <a:defRPr/>
              </a:pPr>
              <a:t>‹#›</a:t>
            </a:fld>
            <a:endParaRPr lang="en-GB" altLang="en-US"/>
          </a:p>
        </p:txBody>
      </p:sp>
    </p:spTree>
    <p:extLst>
      <p:ext uri="{BB962C8B-B14F-4D97-AF65-F5344CB8AC3E}">
        <p14:creationId xmlns:p14="http://schemas.microsoft.com/office/powerpoint/2010/main" val="249226472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FEEB47-7A3D-7B68-D194-61A3B8126895}"/>
              </a:ext>
            </a:extLst>
          </p:cNvPr>
          <p:cNvSpPr>
            <a:spLocks noGrp="1"/>
          </p:cNvSpPr>
          <p:nvPr>
            <p:ph type="dt" sz="half" idx="10"/>
          </p:nvPr>
        </p:nvSpPr>
        <p:spPr/>
        <p:txBody>
          <a:bodyPr/>
          <a:lstStyle>
            <a:lvl1pPr eaLnBrk="0" hangingPunct="0">
              <a:defRPr/>
            </a:lvl1pPr>
          </a:lstStyle>
          <a:p>
            <a:pPr>
              <a:defRPr/>
            </a:pPr>
            <a:fld id="{0C7B8808-3340-3D47-ADB2-A37AAEE1F679}" type="datetimeFigureOut">
              <a:rPr lang="en-GB" altLang="en-US"/>
              <a:pPr>
                <a:defRPr/>
              </a:pPr>
              <a:t>22/06/2022</a:t>
            </a:fld>
            <a:endParaRPr lang="en-GB" altLang="en-US"/>
          </a:p>
        </p:txBody>
      </p:sp>
      <p:sp>
        <p:nvSpPr>
          <p:cNvPr id="5" name="Footer Placeholder 4">
            <a:extLst>
              <a:ext uri="{FF2B5EF4-FFF2-40B4-BE49-F238E27FC236}">
                <a16:creationId xmlns:a16="http://schemas.microsoft.com/office/drawing/2014/main" id="{34316762-1773-20D7-0454-2AB425C78ED7}"/>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80F4274C-BC3D-CF12-9DCC-F376D04AE345}"/>
              </a:ext>
            </a:extLst>
          </p:cNvPr>
          <p:cNvSpPr>
            <a:spLocks noGrp="1"/>
          </p:cNvSpPr>
          <p:nvPr>
            <p:ph type="sldNum" sz="quarter" idx="12"/>
          </p:nvPr>
        </p:nvSpPr>
        <p:spPr/>
        <p:txBody>
          <a:bodyPr/>
          <a:lstStyle>
            <a:lvl1pPr eaLnBrk="0" hangingPunct="0">
              <a:defRPr/>
            </a:lvl1pPr>
          </a:lstStyle>
          <a:p>
            <a:pPr>
              <a:defRPr/>
            </a:pPr>
            <a:fld id="{06921A01-97BE-D044-A18D-07139826010C}" type="slidenum">
              <a:rPr lang="en-GB" altLang="en-US"/>
              <a:pPr>
                <a:defRPr/>
              </a:pPr>
              <a:t>‹#›</a:t>
            </a:fld>
            <a:endParaRPr lang="en-GB" altLang="en-US"/>
          </a:p>
        </p:txBody>
      </p:sp>
    </p:spTree>
    <p:extLst>
      <p:ext uri="{BB962C8B-B14F-4D97-AF65-F5344CB8AC3E}">
        <p14:creationId xmlns:p14="http://schemas.microsoft.com/office/powerpoint/2010/main" val="233355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en-GB"/>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2D81DE5A-B60C-A0CB-4127-6A651BB65A8C}"/>
              </a:ext>
            </a:extLst>
          </p:cNvPr>
          <p:cNvSpPr>
            <a:spLocks noGrp="1" noChangeArrowheads="1"/>
          </p:cNvSpPr>
          <p:nvPr>
            <p:ph type="sldNum" sz="quarter" idx="10"/>
          </p:nvPr>
        </p:nvSpPr>
        <p:spPr>
          <a:ln/>
        </p:spPr>
        <p:txBody>
          <a:bodyPr/>
          <a:lstStyle>
            <a:lvl1pPr>
              <a:defRPr/>
            </a:lvl1pPr>
          </a:lstStyle>
          <a:p>
            <a:pPr>
              <a:defRPr/>
            </a:pPr>
            <a:fld id="{D2DA498C-63EC-7F4C-AABD-58AFCC860316}" type="slidenum">
              <a:rPr lang="en-US" altLang="en-US"/>
              <a:pPr>
                <a:defRPr/>
              </a:pPr>
              <a:t>‹#›</a:t>
            </a:fld>
            <a:endParaRPr lang="en-US" altLang="en-US"/>
          </a:p>
        </p:txBody>
      </p:sp>
    </p:spTree>
    <p:extLst>
      <p:ext uri="{BB962C8B-B14F-4D97-AF65-F5344CB8AC3E}">
        <p14:creationId xmlns:p14="http://schemas.microsoft.com/office/powerpoint/2010/main" val="380595385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B9E4FE-25C2-5EFD-E535-D5329403A4E4}"/>
              </a:ext>
            </a:extLst>
          </p:cNvPr>
          <p:cNvSpPr>
            <a:spLocks noGrp="1"/>
          </p:cNvSpPr>
          <p:nvPr>
            <p:ph type="dt" sz="half" idx="10"/>
          </p:nvPr>
        </p:nvSpPr>
        <p:spPr/>
        <p:txBody>
          <a:bodyPr/>
          <a:lstStyle>
            <a:lvl1pPr eaLnBrk="0" hangingPunct="0">
              <a:defRPr/>
            </a:lvl1pPr>
          </a:lstStyle>
          <a:p>
            <a:pPr>
              <a:defRPr/>
            </a:pPr>
            <a:fld id="{35BDC6CA-D49C-EC4A-B5AC-B4B194872823}" type="datetimeFigureOut">
              <a:rPr lang="en-GB" altLang="en-US"/>
              <a:pPr>
                <a:defRPr/>
              </a:pPr>
              <a:t>22/06/2022</a:t>
            </a:fld>
            <a:endParaRPr lang="en-GB" altLang="en-US"/>
          </a:p>
        </p:txBody>
      </p:sp>
      <p:sp>
        <p:nvSpPr>
          <p:cNvPr id="5" name="Footer Placeholder 4">
            <a:extLst>
              <a:ext uri="{FF2B5EF4-FFF2-40B4-BE49-F238E27FC236}">
                <a16:creationId xmlns:a16="http://schemas.microsoft.com/office/drawing/2014/main" id="{A05D9D35-D7DE-25CD-2057-1E79CA896097}"/>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050C3A73-A7E1-0A01-9491-F37AFDACB3BF}"/>
              </a:ext>
            </a:extLst>
          </p:cNvPr>
          <p:cNvSpPr>
            <a:spLocks noGrp="1"/>
          </p:cNvSpPr>
          <p:nvPr>
            <p:ph type="sldNum" sz="quarter" idx="12"/>
          </p:nvPr>
        </p:nvSpPr>
        <p:spPr/>
        <p:txBody>
          <a:bodyPr/>
          <a:lstStyle>
            <a:lvl1pPr eaLnBrk="0" hangingPunct="0">
              <a:defRPr/>
            </a:lvl1pPr>
          </a:lstStyle>
          <a:p>
            <a:pPr>
              <a:defRPr/>
            </a:pPr>
            <a:fld id="{944A0868-3A5E-284E-B876-768BD2988FB6}" type="slidenum">
              <a:rPr lang="en-GB" altLang="en-US"/>
              <a:pPr>
                <a:defRPr/>
              </a:pPr>
              <a:t>‹#›</a:t>
            </a:fld>
            <a:endParaRPr lang="en-GB" altLang="en-US"/>
          </a:p>
        </p:txBody>
      </p:sp>
    </p:spTree>
    <p:extLst>
      <p:ext uri="{BB962C8B-B14F-4D97-AF65-F5344CB8AC3E}">
        <p14:creationId xmlns:p14="http://schemas.microsoft.com/office/powerpoint/2010/main" val="168571005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66B523D-F22D-58DC-279B-716B7A23697B}"/>
              </a:ext>
            </a:extLst>
          </p:cNvPr>
          <p:cNvSpPr>
            <a:spLocks noGrp="1"/>
          </p:cNvSpPr>
          <p:nvPr>
            <p:ph type="dt" sz="half" idx="10"/>
          </p:nvPr>
        </p:nvSpPr>
        <p:spPr>
          <a:xfrm>
            <a:off x="457200" y="6245225"/>
            <a:ext cx="2133600" cy="476250"/>
          </a:xfrm>
        </p:spPr>
        <p:txBody>
          <a:bodyPr rtlCol="0"/>
          <a:lstStyle>
            <a:lvl1pPr eaLnBrk="0" fontAlgn="auto" hangingPunct="0">
              <a:spcBef>
                <a:spcPts val="0"/>
              </a:spcBef>
              <a:spcAft>
                <a:spcPts val="0"/>
              </a:spcAft>
              <a:defRPr>
                <a:solidFill>
                  <a:prstClr val="black">
                    <a:tint val="75000"/>
                  </a:prstClr>
                </a:solidFill>
                <a:latin typeface="Calibri"/>
                <a:ea typeface="ＭＳ Ｐゴシック" charset="0"/>
                <a:cs typeface="ＭＳ Ｐゴシック" charset="0"/>
              </a:defRPr>
            </a:lvl1pPr>
          </a:lstStyle>
          <a:p>
            <a:pPr>
              <a:defRPr/>
            </a:pPr>
            <a:endParaRPr lang="en-GB"/>
          </a:p>
        </p:txBody>
      </p:sp>
      <p:sp>
        <p:nvSpPr>
          <p:cNvPr id="4" name="Footer Placeholder 3">
            <a:extLst>
              <a:ext uri="{FF2B5EF4-FFF2-40B4-BE49-F238E27FC236}">
                <a16:creationId xmlns:a16="http://schemas.microsoft.com/office/drawing/2014/main" id="{DC78DB42-B05E-6B95-6B8B-0B9918B2E81B}"/>
              </a:ext>
            </a:extLst>
          </p:cNvPr>
          <p:cNvSpPr>
            <a:spLocks noGrp="1"/>
          </p:cNvSpPr>
          <p:nvPr>
            <p:ph type="ftr" sz="quarter" idx="11"/>
          </p:nvPr>
        </p:nvSpPr>
        <p:spPr>
          <a:xfrm>
            <a:off x="3124200" y="6245225"/>
            <a:ext cx="2895600" cy="476250"/>
          </a:xfrm>
        </p:spPr>
        <p:txBody>
          <a:bodyPr/>
          <a:lstStyle>
            <a:lvl1pPr eaLnBrk="0" hangingPunct="0">
              <a:defRPr>
                <a:ea typeface="ＭＳ Ｐゴシック" charset="0"/>
                <a:cs typeface="ＭＳ Ｐゴシック" charset="0"/>
              </a:defRPr>
            </a:lvl1pPr>
          </a:lstStyle>
          <a:p>
            <a:pPr>
              <a:defRPr/>
            </a:pPr>
            <a:endParaRPr lang="en-GB"/>
          </a:p>
        </p:txBody>
      </p:sp>
      <p:sp>
        <p:nvSpPr>
          <p:cNvPr id="5" name="Slide Number Placeholder 4">
            <a:extLst>
              <a:ext uri="{FF2B5EF4-FFF2-40B4-BE49-F238E27FC236}">
                <a16:creationId xmlns:a16="http://schemas.microsoft.com/office/drawing/2014/main" id="{4D805D47-0BF2-3499-F839-918A887313CE}"/>
              </a:ext>
            </a:extLst>
          </p:cNvPr>
          <p:cNvSpPr>
            <a:spLocks noGrp="1"/>
          </p:cNvSpPr>
          <p:nvPr>
            <p:ph type="sldNum" sz="quarter" idx="12"/>
          </p:nvPr>
        </p:nvSpPr>
        <p:spPr>
          <a:xfrm>
            <a:off x="6553200" y="6245225"/>
            <a:ext cx="2133600" cy="476250"/>
          </a:xfrm>
        </p:spPr>
        <p:txBody>
          <a:bodyPr/>
          <a:lstStyle>
            <a:lvl1pPr eaLnBrk="0" hangingPunct="0">
              <a:defRPr/>
            </a:lvl1pPr>
          </a:lstStyle>
          <a:p>
            <a:pPr>
              <a:defRPr/>
            </a:pPr>
            <a:fld id="{97824B17-EAB3-DE4A-8CF1-9899F4A81B23}" type="slidenum">
              <a:rPr lang="en-GB" altLang="en-US"/>
              <a:pPr>
                <a:defRPr/>
              </a:pPr>
              <a:t>‹#›</a:t>
            </a:fld>
            <a:endParaRPr lang="en-GB" altLang="en-US"/>
          </a:p>
        </p:txBody>
      </p:sp>
    </p:spTree>
    <p:extLst>
      <p:ext uri="{BB962C8B-B14F-4D97-AF65-F5344CB8AC3E}">
        <p14:creationId xmlns:p14="http://schemas.microsoft.com/office/powerpoint/2010/main" val="28164901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457200" y="1600200"/>
            <a:ext cx="8229600" cy="4525963"/>
          </a:xfrm>
        </p:spPr>
        <p:txBody>
          <a:bodyPr rtlCol="0">
            <a:normAutofit/>
          </a:bodyPr>
          <a:lstStyle/>
          <a:p>
            <a:pPr lvl="0"/>
            <a:endParaRPr lang="en-GB" noProof="0"/>
          </a:p>
        </p:txBody>
      </p:sp>
      <p:sp>
        <p:nvSpPr>
          <p:cNvPr id="4" name="Date Placeholder 3">
            <a:extLst>
              <a:ext uri="{FF2B5EF4-FFF2-40B4-BE49-F238E27FC236}">
                <a16:creationId xmlns:a16="http://schemas.microsoft.com/office/drawing/2014/main" id="{5DC60887-1375-A0CB-56D4-CAC2513EEE1E}"/>
              </a:ext>
            </a:extLst>
          </p:cNvPr>
          <p:cNvSpPr>
            <a:spLocks noGrp="1"/>
          </p:cNvSpPr>
          <p:nvPr>
            <p:ph type="dt" sz="half" idx="10"/>
          </p:nvPr>
        </p:nvSpPr>
        <p:spPr>
          <a:xfrm>
            <a:off x="457200" y="6245225"/>
            <a:ext cx="2133600" cy="476250"/>
          </a:xfrm>
        </p:spPr>
        <p:txBody>
          <a:bodyPr rtlCol="0"/>
          <a:lstStyle>
            <a:lvl1pPr eaLnBrk="0" fontAlgn="auto" hangingPunct="0">
              <a:spcBef>
                <a:spcPts val="0"/>
              </a:spcBef>
              <a:spcAft>
                <a:spcPts val="0"/>
              </a:spcAft>
              <a:defRPr>
                <a:solidFill>
                  <a:prstClr val="black">
                    <a:tint val="75000"/>
                  </a:prstClr>
                </a:solidFill>
                <a:latin typeface="Calibri"/>
                <a:ea typeface="ＭＳ Ｐゴシック" charset="0"/>
                <a:cs typeface="ＭＳ Ｐゴシック" charset="0"/>
              </a:defRPr>
            </a:lvl1pPr>
          </a:lstStyle>
          <a:p>
            <a:pPr>
              <a:defRPr/>
            </a:pPr>
            <a:endParaRPr lang="en-GB"/>
          </a:p>
        </p:txBody>
      </p:sp>
      <p:sp>
        <p:nvSpPr>
          <p:cNvPr id="5" name="Footer Placeholder 4">
            <a:extLst>
              <a:ext uri="{FF2B5EF4-FFF2-40B4-BE49-F238E27FC236}">
                <a16:creationId xmlns:a16="http://schemas.microsoft.com/office/drawing/2014/main" id="{DB4FE186-B8FB-22D0-AFC3-6D1CD87EEA9D}"/>
              </a:ext>
            </a:extLst>
          </p:cNvPr>
          <p:cNvSpPr>
            <a:spLocks noGrp="1"/>
          </p:cNvSpPr>
          <p:nvPr>
            <p:ph type="ftr" sz="quarter" idx="11"/>
          </p:nvPr>
        </p:nvSpPr>
        <p:spPr>
          <a:xfrm>
            <a:off x="3124200" y="6245225"/>
            <a:ext cx="2895600" cy="476250"/>
          </a:xfrm>
        </p:spPr>
        <p:txBody>
          <a:bodyPr/>
          <a:lstStyle>
            <a:lvl1pPr eaLnBrk="0" hangingPunct="0">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E8BC90CA-77AB-3F3D-875B-658E7FB62E03}"/>
              </a:ext>
            </a:extLst>
          </p:cNvPr>
          <p:cNvSpPr>
            <a:spLocks noGrp="1"/>
          </p:cNvSpPr>
          <p:nvPr>
            <p:ph type="sldNum" sz="quarter" idx="12"/>
          </p:nvPr>
        </p:nvSpPr>
        <p:spPr>
          <a:xfrm>
            <a:off x="6553200" y="6245225"/>
            <a:ext cx="2133600" cy="476250"/>
          </a:xfrm>
        </p:spPr>
        <p:txBody>
          <a:bodyPr/>
          <a:lstStyle>
            <a:lvl1pPr eaLnBrk="0" hangingPunct="0">
              <a:defRPr/>
            </a:lvl1pPr>
          </a:lstStyle>
          <a:p>
            <a:pPr>
              <a:defRPr/>
            </a:pPr>
            <a:fld id="{2526C3E3-2546-B847-8FE5-59EF1DB968B7}" type="slidenum">
              <a:rPr lang="en-GB" altLang="en-US"/>
              <a:pPr>
                <a:defRPr/>
              </a:pPr>
              <a:t>‹#›</a:t>
            </a:fld>
            <a:endParaRPr lang="en-GB" altLang="en-US"/>
          </a:p>
        </p:txBody>
      </p:sp>
    </p:spTree>
    <p:extLst>
      <p:ext uri="{BB962C8B-B14F-4D97-AF65-F5344CB8AC3E}">
        <p14:creationId xmlns:p14="http://schemas.microsoft.com/office/powerpoint/2010/main" val="2756115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72CCB16-D5D5-DA25-DD48-1732CF5C7811}"/>
              </a:ext>
            </a:extLst>
          </p:cNvPr>
          <p:cNvSpPr>
            <a:spLocks noGrp="1"/>
          </p:cNvSpPr>
          <p:nvPr>
            <p:ph type="dt" sz="half" idx="10"/>
          </p:nvPr>
        </p:nvSpPr>
        <p:spPr/>
        <p:txBody>
          <a:bodyPr/>
          <a:lstStyle>
            <a:lvl1pPr eaLnBrk="0" hangingPunct="0">
              <a:defRPr/>
            </a:lvl1pPr>
          </a:lstStyle>
          <a:p>
            <a:pPr>
              <a:defRPr/>
            </a:pPr>
            <a:fld id="{18582616-BCF2-B343-BEC3-2C3A58CDCD54}" type="datetimeFigureOut">
              <a:rPr lang="en-GB" altLang="en-US"/>
              <a:pPr>
                <a:defRPr/>
              </a:pPr>
              <a:t>22/06/2022</a:t>
            </a:fld>
            <a:endParaRPr lang="en-GB" altLang="en-US"/>
          </a:p>
        </p:txBody>
      </p:sp>
      <p:sp>
        <p:nvSpPr>
          <p:cNvPr id="5" name="Footer Placeholder 4">
            <a:extLst>
              <a:ext uri="{FF2B5EF4-FFF2-40B4-BE49-F238E27FC236}">
                <a16:creationId xmlns:a16="http://schemas.microsoft.com/office/drawing/2014/main" id="{D457F83D-8D60-90A4-CEA9-FAE268F45E4F}"/>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3977E0FF-76C5-97A2-183F-1121AD69F8C2}"/>
              </a:ext>
            </a:extLst>
          </p:cNvPr>
          <p:cNvSpPr>
            <a:spLocks noGrp="1"/>
          </p:cNvSpPr>
          <p:nvPr>
            <p:ph type="sldNum" sz="quarter" idx="12"/>
          </p:nvPr>
        </p:nvSpPr>
        <p:spPr/>
        <p:txBody>
          <a:bodyPr/>
          <a:lstStyle>
            <a:lvl1pPr eaLnBrk="0" hangingPunct="0">
              <a:defRPr/>
            </a:lvl1pPr>
          </a:lstStyle>
          <a:p>
            <a:pPr>
              <a:defRPr/>
            </a:pPr>
            <a:fld id="{44E0127E-1A15-F543-B5AA-B54A67630AE5}" type="slidenum">
              <a:rPr lang="en-GB" altLang="en-US"/>
              <a:pPr>
                <a:defRPr/>
              </a:pPr>
              <a:t>‹#›</a:t>
            </a:fld>
            <a:endParaRPr lang="en-GB" altLang="en-US"/>
          </a:p>
        </p:txBody>
      </p:sp>
    </p:spTree>
    <p:extLst>
      <p:ext uri="{BB962C8B-B14F-4D97-AF65-F5344CB8AC3E}">
        <p14:creationId xmlns:p14="http://schemas.microsoft.com/office/powerpoint/2010/main" val="228043434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34677D-C6CF-E9CC-040A-42DCA97D409D}"/>
              </a:ext>
            </a:extLst>
          </p:cNvPr>
          <p:cNvSpPr>
            <a:spLocks noGrp="1"/>
          </p:cNvSpPr>
          <p:nvPr>
            <p:ph type="dt" sz="half" idx="10"/>
          </p:nvPr>
        </p:nvSpPr>
        <p:spPr/>
        <p:txBody>
          <a:bodyPr/>
          <a:lstStyle>
            <a:lvl1pPr eaLnBrk="0" hangingPunct="0">
              <a:defRPr/>
            </a:lvl1pPr>
          </a:lstStyle>
          <a:p>
            <a:pPr>
              <a:defRPr/>
            </a:pPr>
            <a:fld id="{DBF621A4-8F4E-0744-9812-C26EB4BD5F2D}" type="datetimeFigureOut">
              <a:rPr lang="en-GB" altLang="en-US"/>
              <a:pPr>
                <a:defRPr/>
              </a:pPr>
              <a:t>22/06/2022</a:t>
            </a:fld>
            <a:endParaRPr lang="en-GB" altLang="en-US"/>
          </a:p>
        </p:txBody>
      </p:sp>
      <p:sp>
        <p:nvSpPr>
          <p:cNvPr id="5" name="Footer Placeholder 4">
            <a:extLst>
              <a:ext uri="{FF2B5EF4-FFF2-40B4-BE49-F238E27FC236}">
                <a16:creationId xmlns:a16="http://schemas.microsoft.com/office/drawing/2014/main" id="{C51FBA65-B6C0-9FE2-A9DB-C1046F64F698}"/>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BAFEC64B-1234-000C-DF7E-CE67D716FF29}"/>
              </a:ext>
            </a:extLst>
          </p:cNvPr>
          <p:cNvSpPr>
            <a:spLocks noGrp="1"/>
          </p:cNvSpPr>
          <p:nvPr>
            <p:ph type="sldNum" sz="quarter" idx="12"/>
          </p:nvPr>
        </p:nvSpPr>
        <p:spPr/>
        <p:txBody>
          <a:bodyPr/>
          <a:lstStyle>
            <a:lvl1pPr eaLnBrk="0" hangingPunct="0">
              <a:defRPr/>
            </a:lvl1pPr>
          </a:lstStyle>
          <a:p>
            <a:pPr>
              <a:defRPr/>
            </a:pPr>
            <a:fld id="{BD3F92CD-A24E-A943-BE61-32924504860C}" type="slidenum">
              <a:rPr lang="en-GB" altLang="en-US"/>
              <a:pPr>
                <a:defRPr/>
              </a:pPr>
              <a:t>‹#›</a:t>
            </a:fld>
            <a:endParaRPr lang="en-GB" altLang="en-US"/>
          </a:p>
        </p:txBody>
      </p:sp>
    </p:spTree>
    <p:extLst>
      <p:ext uri="{BB962C8B-B14F-4D97-AF65-F5344CB8AC3E}">
        <p14:creationId xmlns:p14="http://schemas.microsoft.com/office/powerpoint/2010/main" val="25387204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7F1A2D-DACB-FDAE-04DB-E714F8E6AF8C}"/>
              </a:ext>
            </a:extLst>
          </p:cNvPr>
          <p:cNvSpPr>
            <a:spLocks noGrp="1"/>
          </p:cNvSpPr>
          <p:nvPr>
            <p:ph type="dt" sz="half" idx="10"/>
          </p:nvPr>
        </p:nvSpPr>
        <p:spPr/>
        <p:txBody>
          <a:bodyPr/>
          <a:lstStyle>
            <a:lvl1pPr eaLnBrk="0" hangingPunct="0">
              <a:defRPr/>
            </a:lvl1pPr>
          </a:lstStyle>
          <a:p>
            <a:pPr>
              <a:defRPr/>
            </a:pPr>
            <a:fld id="{F8632EBE-9752-674D-B561-6312961F1502}" type="datetimeFigureOut">
              <a:rPr lang="en-GB" altLang="en-US"/>
              <a:pPr>
                <a:defRPr/>
              </a:pPr>
              <a:t>22/06/2022</a:t>
            </a:fld>
            <a:endParaRPr lang="en-GB" altLang="en-US"/>
          </a:p>
        </p:txBody>
      </p:sp>
      <p:sp>
        <p:nvSpPr>
          <p:cNvPr id="5" name="Footer Placeholder 4">
            <a:extLst>
              <a:ext uri="{FF2B5EF4-FFF2-40B4-BE49-F238E27FC236}">
                <a16:creationId xmlns:a16="http://schemas.microsoft.com/office/drawing/2014/main" id="{43C914BB-1941-FAD0-175B-FB71350AAD6C}"/>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F9CB618A-E8AD-DDAF-2F8B-6CCC7B700007}"/>
              </a:ext>
            </a:extLst>
          </p:cNvPr>
          <p:cNvSpPr>
            <a:spLocks noGrp="1"/>
          </p:cNvSpPr>
          <p:nvPr>
            <p:ph type="sldNum" sz="quarter" idx="12"/>
          </p:nvPr>
        </p:nvSpPr>
        <p:spPr/>
        <p:txBody>
          <a:bodyPr/>
          <a:lstStyle>
            <a:lvl1pPr eaLnBrk="0" hangingPunct="0">
              <a:defRPr/>
            </a:lvl1pPr>
          </a:lstStyle>
          <a:p>
            <a:pPr>
              <a:defRPr/>
            </a:pPr>
            <a:fld id="{30222C0C-DB7A-2D4A-A2A1-32EE73AFE6BE}" type="slidenum">
              <a:rPr lang="en-GB" altLang="en-US"/>
              <a:pPr>
                <a:defRPr/>
              </a:pPr>
              <a:t>‹#›</a:t>
            </a:fld>
            <a:endParaRPr lang="en-GB" altLang="en-US"/>
          </a:p>
        </p:txBody>
      </p:sp>
    </p:spTree>
    <p:extLst>
      <p:ext uri="{BB962C8B-B14F-4D97-AF65-F5344CB8AC3E}">
        <p14:creationId xmlns:p14="http://schemas.microsoft.com/office/powerpoint/2010/main" val="296889823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2B34B4E0-784A-B540-7F3D-F80051D7BBD3}"/>
              </a:ext>
            </a:extLst>
          </p:cNvPr>
          <p:cNvSpPr>
            <a:spLocks noGrp="1"/>
          </p:cNvSpPr>
          <p:nvPr>
            <p:ph type="dt" sz="half" idx="10"/>
          </p:nvPr>
        </p:nvSpPr>
        <p:spPr/>
        <p:txBody>
          <a:bodyPr/>
          <a:lstStyle>
            <a:lvl1pPr eaLnBrk="0" hangingPunct="0">
              <a:defRPr/>
            </a:lvl1pPr>
          </a:lstStyle>
          <a:p>
            <a:pPr>
              <a:defRPr/>
            </a:pPr>
            <a:fld id="{6EE575DE-F873-8044-9E01-1B51EC04D28C}" type="datetimeFigureOut">
              <a:rPr lang="en-GB" altLang="en-US"/>
              <a:pPr>
                <a:defRPr/>
              </a:pPr>
              <a:t>22/06/2022</a:t>
            </a:fld>
            <a:endParaRPr lang="en-GB" altLang="en-US"/>
          </a:p>
        </p:txBody>
      </p:sp>
      <p:sp>
        <p:nvSpPr>
          <p:cNvPr id="6" name="Footer Placeholder 4">
            <a:extLst>
              <a:ext uri="{FF2B5EF4-FFF2-40B4-BE49-F238E27FC236}">
                <a16:creationId xmlns:a16="http://schemas.microsoft.com/office/drawing/2014/main" id="{0E2B07F5-F90E-8FE2-1369-35B521A47F02}"/>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7" name="Slide Number Placeholder 5">
            <a:extLst>
              <a:ext uri="{FF2B5EF4-FFF2-40B4-BE49-F238E27FC236}">
                <a16:creationId xmlns:a16="http://schemas.microsoft.com/office/drawing/2014/main" id="{BA1AC582-9797-5590-43AB-41B5C791E044}"/>
              </a:ext>
            </a:extLst>
          </p:cNvPr>
          <p:cNvSpPr>
            <a:spLocks noGrp="1"/>
          </p:cNvSpPr>
          <p:nvPr>
            <p:ph type="sldNum" sz="quarter" idx="12"/>
          </p:nvPr>
        </p:nvSpPr>
        <p:spPr/>
        <p:txBody>
          <a:bodyPr/>
          <a:lstStyle>
            <a:lvl1pPr eaLnBrk="0" hangingPunct="0">
              <a:defRPr/>
            </a:lvl1pPr>
          </a:lstStyle>
          <a:p>
            <a:pPr>
              <a:defRPr/>
            </a:pPr>
            <a:fld id="{F4C1F39D-8CE0-3F45-99D2-532DE5E16A3B}" type="slidenum">
              <a:rPr lang="en-GB" altLang="en-US"/>
              <a:pPr>
                <a:defRPr/>
              </a:pPr>
              <a:t>‹#›</a:t>
            </a:fld>
            <a:endParaRPr lang="en-GB" altLang="en-US"/>
          </a:p>
        </p:txBody>
      </p:sp>
    </p:spTree>
    <p:extLst>
      <p:ext uri="{BB962C8B-B14F-4D97-AF65-F5344CB8AC3E}">
        <p14:creationId xmlns:p14="http://schemas.microsoft.com/office/powerpoint/2010/main" val="3924872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1B92E7ED-1E7A-668A-0862-C4A4C2D4C44A}"/>
              </a:ext>
            </a:extLst>
          </p:cNvPr>
          <p:cNvSpPr>
            <a:spLocks noGrp="1"/>
          </p:cNvSpPr>
          <p:nvPr>
            <p:ph type="dt" sz="half" idx="10"/>
          </p:nvPr>
        </p:nvSpPr>
        <p:spPr/>
        <p:txBody>
          <a:bodyPr/>
          <a:lstStyle>
            <a:lvl1pPr eaLnBrk="0" hangingPunct="0">
              <a:defRPr/>
            </a:lvl1pPr>
          </a:lstStyle>
          <a:p>
            <a:pPr>
              <a:defRPr/>
            </a:pPr>
            <a:fld id="{F7CD79B9-8D33-5E49-957E-80DC6ED3C0B4}" type="datetimeFigureOut">
              <a:rPr lang="en-GB" altLang="en-US"/>
              <a:pPr>
                <a:defRPr/>
              </a:pPr>
              <a:t>22/06/2022</a:t>
            </a:fld>
            <a:endParaRPr lang="en-GB" altLang="en-US"/>
          </a:p>
        </p:txBody>
      </p:sp>
      <p:sp>
        <p:nvSpPr>
          <p:cNvPr id="8" name="Footer Placeholder 4">
            <a:extLst>
              <a:ext uri="{FF2B5EF4-FFF2-40B4-BE49-F238E27FC236}">
                <a16:creationId xmlns:a16="http://schemas.microsoft.com/office/drawing/2014/main" id="{0D02D296-D2B0-1D2F-DFE5-BAF224BFF548}"/>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9" name="Slide Number Placeholder 5">
            <a:extLst>
              <a:ext uri="{FF2B5EF4-FFF2-40B4-BE49-F238E27FC236}">
                <a16:creationId xmlns:a16="http://schemas.microsoft.com/office/drawing/2014/main" id="{3505472C-8166-84F4-CA6F-5AA3B8F1376C}"/>
              </a:ext>
            </a:extLst>
          </p:cNvPr>
          <p:cNvSpPr>
            <a:spLocks noGrp="1"/>
          </p:cNvSpPr>
          <p:nvPr>
            <p:ph type="sldNum" sz="quarter" idx="12"/>
          </p:nvPr>
        </p:nvSpPr>
        <p:spPr/>
        <p:txBody>
          <a:bodyPr/>
          <a:lstStyle>
            <a:lvl1pPr eaLnBrk="0" hangingPunct="0">
              <a:defRPr/>
            </a:lvl1pPr>
          </a:lstStyle>
          <a:p>
            <a:pPr>
              <a:defRPr/>
            </a:pPr>
            <a:fld id="{D43FF531-E22C-E649-8DEC-A4CAF68F0B59}" type="slidenum">
              <a:rPr lang="en-GB" altLang="en-US"/>
              <a:pPr>
                <a:defRPr/>
              </a:pPr>
              <a:t>‹#›</a:t>
            </a:fld>
            <a:endParaRPr lang="en-GB" altLang="en-US"/>
          </a:p>
        </p:txBody>
      </p:sp>
    </p:spTree>
    <p:extLst>
      <p:ext uri="{BB962C8B-B14F-4D97-AF65-F5344CB8AC3E}">
        <p14:creationId xmlns:p14="http://schemas.microsoft.com/office/powerpoint/2010/main" val="90902553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1EC0289E-1E58-7495-88D7-59531446614E}"/>
              </a:ext>
            </a:extLst>
          </p:cNvPr>
          <p:cNvSpPr>
            <a:spLocks noGrp="1"/>
          </p:cNvSpPr>
          <p:nvPr>
            <p:ph type="dt" sz="half" idx="10"/>
          </p:nvPr>
        </p:nvSpPr>
        <p:spPr/>
        <p:txBody>
          <a:bodyPr/>
          <a:lstStyle>
            <a:lvl1pPr eaLnBrk="0" hangingPunct="0">
              <a:defRPr/>
            </a:lvl1pPr>
          </a:lstStyle>
          <a:p>
            <a:pPr>
              <a:defRPr/>
            </a:pPr>
            <a:fld id="{3EB5A77C-D875-6844-A7F8-C8DF372F1C5A}" type="datetimeFigureOut">
              <a:rPr lang="en-GB" altLang="en-US"/>
              <a:pPr>
                <a:defRPr/>
              </a:pPr>
              <a:t>22/06/2022</a:t>
            </a:fld>
            <a:endParaRPr lang="en-GB" altLang="en-US"/>
          </a:p>
        </p:txBody>
      </p:sp>
      <p:sp>
        <p:nvSpPr>
          <p:cNvPr id="4" name="Footer Placeholder 4">
            <a:extLst>
              <a:ext uri="{FF2B5EF4-FFF2-40B4-BE49-F238E27FC236}">
                <a16:creationId xmlns:a16="http://schemas.microsoft.com/office/drawing/2014/main" id="{BF7A24F8-98D2-6E8D-000C-E8725BBAA84E}"/>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5" name="Slide Number Placeholder 5">
            <a:extLst>
              <a:ext uri="{FF2B5EF4-FFF2-40B4-BE49-F238E27FC236}">
                <a16:creationId xmlns:a16="http://schemas.microsoft.com/office/drawing/2014/main" id="{13EB7693-996B-4D84-064B-555BA1AD420C}"/>
              </a:ext>
            </a:extLst>
          </p:cNvPr>
          <p:cNvSpPr>
            <a:spLocks noGrp="1"/>
          </p:cNvSpPr>
          <p:nvPr>
            <p:ph type="sldNum" sz="quarter" idx="12"/>
          </p:nvPr>
        </p:nvSpPr>
        <p:spPr/>
        <p:txBody>
          <a:bodyPr/>
          <a:lstStyle>
            <a:lvl1pPr eaLnBrk="0" hangingPunct="0">
              <a:defRPr/>
            </a:lvl1pPr>
          </a:lstStyle>
          <a:p>
            <a:pPr>
              <a:defRPr/>
            </a:pPr>
            <a:fld id="{B5CD2117-A60D-F745-A4A4-B0C2F19FDB31}" type="slidenum">
              <a:rPr lang="en-GB" altLang="en-US"/>
              <a:pPr>
                <a:defRPr/>
              </a:pPr>
              <a:t>‹#›</a:t>
            </a:fld>
            <a:endParaRPr lang="en-GB" altLang="en-US"/>
          </a:p>
        </p:txBody>
      </p:sp>
    </p:spTree>
    <p:extLst>
      <p:ext uri="{BB962C8B-B14F-4D97-AF65-F5344CB8AC3E}">
        <p14:creationId xmlns:p14="http://schemas.microsoft.com/office/powerpoint/2010/main" val="214655401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AE09AA5-597D-F560-47D1-1340E3E333AB}"/>
              </a:ext>
            </a:extLst>
          </p:cNvPr>
          <p:cNvSpPr>
            <a:spLocks noGrp="1"/>
          </p:cNvSpPr>
          <p:nvPr>
            <p:ph type="dt" sz="half" idx="10"/>
          </p:nvPr>
        </p:nvSpPr>
        <p:spPr/>
        <p:txBody>
          <a:bodyPr/>
          <a:lstStyle>
            <a:lvl1pPr eaLnBrk="0" hangingPunct="0">
              <a:defRPr/>
            </a:lvl1pPr>
          </a:lstStyle>
          <a:p>
            <a:pPr>
              <a:defRPr/>
            </a:pPr>
            <a:fld id="{09794903-C9A6-FF4E-8169-0E368A62F8C3}" type="datetimeFigureOut">
              <a:rPr lang="en-GB" altLang="en-US"/>
              <a:pPr>
                <a:defRPr/>
              </a:pPr>
              <a:t>22/06/2022</a:t>
            </a:fld>
            <a:endParaRPr lang="en-GB" altLang="en-US"/>
          </a:p>
        </p:txBody>
      </p:sp>
      <p:sp>
        <p:nvSpPr>
          <p:cNvPr id="3" name="Footer Placeholder 4">
            <a:extLst>
              <a:ext uri="{FF2B5EF4-FFF2-40B4-BE49-F238E27FC236}">
                <a16:creationId xmlns:a16="http://schemas.microsoft.com/office/drawing/2014/main" id="{7945A21A-A3C6-BF13-6E78-9906B7B5A01E}"/>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4" name="Slide Number Placeholder 5">
            <a:extLst>
              <a:ext uri="{FF2B5EF4-FFF2-40B4-BE49-F238E27FC236}">
                <a16:creationId xmlns:a16="http://schemas.microsoft.com/office/drawing/2014/main" id="{5228553A-929B-C709-CA08-F3E8F0B9701B}"/>
              </a:ext>
            </a:extLst>
          </p:cNvPr>
          <p:cNvSpPr>
            <a:spLocks noGrp="1"/>
          </p:cNvSpPr>
          <p:nvPr>
            <p:ph type="sldNum" sz="quarter" idx="12"/>
          </p:nvPr>
        </p:nvSpPr>
        <p:spPr/>
        <p:txBody>
          <a:bodyPr/>
          <a:lstStyle>
            <a:lvl1pPr eaLnBrk="0" hangingPunct="0">
              <a:defRPr/>
            </a:lvl1pPr>
          </a:lstStyle>
          <a:p>
            <a:pPr>
              <a:defRPr/>
            </a:pPr>
            <a:fld id="{AEE8C64C-FCE4-1941-ABB6-5E966EB93C1B}" type="slidenum">
              <a:rPr lang="en-GB" altLang="en-US"/>
              <a:pPr>
                <a:defRPr/>
              </a:pPr>
              <a:t>‹#›</a:t>
            </a:fld>
            <a:endParaRPr lang="en-GB" altLang="en-US"/>
          </a:p>
        </p:txBody>
      </p:sp>
    </p:spTree>
    <p:extLst>
      <p:ext uri="{BB962C8B-B14F-4D97-AF65-F5344CB8AC3E}">
        <p14:creationId xmlns:p14="http://schemas.microsoft.com/office/powerpoint/2010/main" val="799698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04C0DB69-49CA-E344-218D-CE8C41170255}"/>
              </a:ext>
            </a:extLst>
          </p:cNvPr>
          <p:cNvSpPr>
            <a:spLocks noGrp="1" noChangeArrowheads="1"/>
          </p:cNvSpPr>
          <p:nvPr>
            <p:ph type="sldNum" sz="quarter" idx="10"/>
          </p:nvPr>
        </p:nvSpPr>
        <p:spPr>
          <a:ln/>
        </p:spPr>
        <p:txBody>
          <a:bodyPr/>
          <a:lstStyle>
            <a:lvl1pPr>
              <a:defRPr/>
            </a:lvl1pPr>
          </a:lstStyle>
          <a:p>
            <a:pPr>
              <a:defRPr/>
            </a:pPr>
            <a:fld id="{554A6E88-F6A6-0444-B11F-E756876CCAF0}" type="slidenum">
              <a:rPr lang="en-US" altLang="en-US"/>
              <a:pPr>
                <a:defRPr/>
              </a:pPr>
              <a:t>‹#›</a:t>
            </a:fld>
            <a:endParaRPr lang="en-US" altLang="en-US"/>
          </a:p>
        </p:txBody>
      </p:sp>
    </p:spTree>
    <p:extLst>
      <p:ext uri="{BB962C8B-B14F-4D97-AF65-F5344CB8AC3E}">
        <p14:creationId xmlns:p14="http://schemas.microsoft.com/office/powerpoint/2010/main" val="354164851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B4EACAC-02DE-D103-48EC-1CE848412586}"/>
              </a:ext>
            </a:extLst>
          </p:cNvPr>
          <p:cNvSpPr>
            <a:spLocks noGrp="1"/>
          </p:cNvSpPr>
          <p:nvPr>
            <p:ph type="dt" sz="half" idx="10"/>
          </p:nvPr>
        </p:nvSpPr>
        <p:spPr/>
        <p:txBody>
          <a:bodyPr/>
          <a:lstStyle>
            <a:lvl1pPr eaLnBrk="0" hangingPunct="0">
              <a:defRPr/>
            </a:lvl1pPr>
          </a:lstStyle>
          <a:p>
            <a:pPr>
              <a:defRPr/>
            </a:pPr>
            <a:fld id="{5ED184E3-157F-CC47-8179-DCE7C5ED7203}" type="datetimeFigureOut">
              <a:rPr lang="en-GB" altLang="en-US"/>
              <a:pPr>
                <a:defRPr/>
              </a:pPr>
              <a:t>22/06/2022</a:t>
            </a:fld>
            <a:endParaRPr lang="en-GB" altLang="en-US"/>
          </a:p>
        </p:txBody>
      </p:sp>
      <p:sp>
        <p:nvSpPr>
          <p:cNvPr id="6" name="Footer Placeholder 4">
            <a:extLst>
              <a:ext uri="{FF2B5EF4-FFF2-40B4-BE49-F238E27FC236}">
                <a16:creationId xmlns:a16="http://schemas.microsoft.com/office/drawing/2014/main" id="{DE575230-63E5-65E1-A654-6FD55DE74004}"/>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7" name="Slide Number Placeholder 5">
            <a:extLst>
              <a:ext uri="{FF2B5EF4-FFF2-40B4-BE49-F238E27FC236}">
                <a16:creationId xmlns:a16="http://schemas.microsoft.com/office/drawing/2014/main" id="{74F95F63-8624-8AB6-9A41-2184CF092A05}"/>
              </a:ext>
            </a:extLst>
          </p:cNvPr>
          <p:cNvSpPr>
            <a:spLocks noGrp="1"/>
          </p:cNvSpPr>
          <p:nvPr>
            <p:ph type="sldNum" sz="quarter" idx="12"/>
          </p:nvPr>
        </p:nvSpPr>
        <p:spPr/>
        <p:txBody>
          <a:bodyPr/>
          <a:lstStyle>
            <a:lvl1pPr eaLnBrk="0" hangingPunct="0">
              <a:defRPr/>
            </a:lvl1pPr>
          </a:lstStyle>
          <a:p>
            <a:pPr>
              <a:defRPr/>
            </a:pPr>
            <a:fld id="{853E816E-F532-C943-B59F-EEFB2D242913}" type="slidenum">
              <a:rPr lang="en-GB" altLang="en-US"/>
              <a:pPr>
                <a:defRPr/>
              </a:pPr>
              <a:t>‹#›</a:t>
            </a:fld>
            <a:endParaRPr lang="en-GB" altLang="en-US"/>
          </a:p>
        </p:txBody>
      </p:sp>
    </p:spTree>
    <p:extLst>
      <p:ext uri="{BB962C8B-B14F-4D97-AF65-F5344CB8AC3E}">
        <p14:creationId xmlns:p14="http://schemas.microsoft.com/office/powerpoint/2010/main" val="20749196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7052B90-13E2-8EEF-3217-A026D3BE57DE}"/>
              </a:ext>
            </a:extLst>
          </p:cNvPr>
          <p:cNvSpPr>
            <a:spLocks noGrp="1"/>
          </p:cNvSpPr>
          <p:nvPr>
            <p:ph type="dt" sz="half" idx="10"/>
          </p:nvPr>
        </p:nvSpPr>
        <p:spPr/>
        <p:txBody>
          <a:bodyPr/>
          <a:lstStyle>
            <a:lvl1pPr eaLnBrk="0" hangingPunct="0">
              <a:defRPr/>
            </a:lvl1pPr>
          </a:lstStyle>
          <a:p>
            <a:pPr>
              <a:defRPr/>
            </a:pPr>
            <a:fld id="{F0DE2EDE-313F-3347-B729-DBFD87DFEC31}" type="datetimeFigureOut">
              <a:rPr lang="en-GB" altLang="en-US"/>
              <a:pPr>
                <a:defRPr/>
              </a:pPr>
              <a:t>22/06/2022</a:t>
            </a:fld>
            <a:endParaRPr lang="en-GB" altLang="en-US"/>
          </a:p>
        </p:txBody>
      </p:sp>
      <p:sp>
        <p:nvSpPr>
          <p:cNvPr id="6" name="Footer Placeholder 4">
            <a:extLst>
              <a:ext uri="{FF2B5EF4-FFF2-40B4-BE49-F238E27FC236}">
                <a16:creationId xmlns:a16="http://schemas.microsoft.com/office/drawing/2014/main" id="{042645B9-0426-486E-530A-C1EA8E71296B}"/>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7" name="Slide Number Placeholder 5">
            <a:extLst>
              <a:ext uri="{FF2B5EF4-FFF2-40B4-BE49-F238E27FC236}">
                <a16:creationId xmlns:a16="http://schemas.microsoft.com/office/drawing/2014/main" id="{8B3A2602-706C-46BE-8DB7-7E60203AE745}"/>
              </a:ext>
            </a:extLst>
          </p:cNvPr>
          <p:cNvSpPr>
            <a:spLocks noGrp="1"/>
          </p:cNvSpPr>
          <p:nvPr>
            <p:ph type="sldNum" sz="quarter" idx="12"/>
          </p:nvPr>
        </p:nvSpPr>
        <p:spPr/>
        <p:txBody>
          <a:bodyPr/>
          <a:lstStyle>
            <a:lvl1pPr eaLnBrk="0" hangingPunct="0">
              <a:defRPr/>
            </a:lvl1pPr>
          </a:lstStyle>
          <a:p>
            <a:pPr>
              <a:defRPr/>
            </a:pPr>
            <a:fld id="{E25095CC-A05F-6A43-83E1-C18F19F09A71}" type="slidenum">
              <a:rPr lang="en-GB" altLang="en-US"/>
              <a:pPr>
                <a:defRPr/>
              </a:pPr>
              <a:t>‹#›</a:t>
            </a:fld>
            <a:endParaRPr lang="en-GB" altLang="en-US"/>
          </a:p>
        </p:txBody>
      </p:sp>
    </p:spTree>
    <p:extLst>
      <p:ext uri="{BB962C8B-B14F-4D97-AF65-F5344CB8AC3E}">
        <p14:creationId xmlns:p14="http://schemas.microsoft.com/office/powerpoint/2010/main" val="1287724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BF717A-DEED-C2AD-982F-A49119BDD6F1}"/>
              </a:ext>
            </a:extLst>
          </p:cNvPr>
          <p:cNvSpPr>
            <a:spLocks noGrp="1"/>
          </p:cNvSpPr>
          <p:nvPr>
            <p:ph type="dt" sz="half" idx="10"/>
          </p:nvPr>
        </p:nvSpPr>
        <p:spPr/>
        <p:txBody>
          <a:bodyPr/>
          <a:lstStyle>
            <a:lvl1pPr eaLnBrk="0" hangingPunct="0">
              <a:defRPr/>
            </a:lvl1pPr>
          </a:lstStyle>
          <a:p>
            <a:pPr>
              <a:defRPr/>
            </a:pPr>
            <a:fld id="{EBF3D09E-3F71-BA41-9833-E382AF1800DD}" type="datetimeFigureOut">
              <a:rPr lang="en-GB" altLang="en-US"/>
              <a:pPr>
                <a:defRPr/>
              </a:pPr>
              <a:t>22/06/2022</a:t>
            </a:fld>
            <a:endParaRPr lang="en-GB" altLang="en-US"/>
          </a:p>
        </p:txBody>
      </p:sp>
      <p:sp>
        <p:nvSpPr>
          <p:cNvPr id="5" name="Footer Placeholder 4">
            <a:extLst>
              <a:ext uri="{FF2B5EF4-FFF2-40B4-BE49-F238E27FC236}">
                <a16:creationId xmlns:a16="http://schemas.microsoft.com/office/drawing/2014/main" id="{FBB209E0-5E0E-C7F3-EA92-1D5ACFD13EDD}"/>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0A58F3CC-6BC2-DD59-EA2B-801B440B8C39}"/>
              </a:ext>
            </a:extLst>
          </p:cNvPr>
          <p:cNvSpPr>
            <a:spLocks noGrp="1"/>
          </p:cNvSpPr>
          <p:nvPr>
            <p:ph type="sldNum" sz="quarter" idx="12"/>
          </p:nvPr>
        </p:nvSpPr>
        <p:spPr/>
        <p:txBody>
          <a:bodyPr/>
          <a:lstStyle>
            <a:lvl1pPr eaLnBrk="0" hangingPunct="0">
              <a:defRPr/>
            </a:lvl1pPr>
          </a:lstStyle>
          <a:p>
            <a:pPr>
              <a:defRPr/>
            </a:pPr>
            <a:fld id="{9B547955-A07C-6F40-88F7-3D252F929B0E}" type="slidenum">
              <a:rPr lang="en-GB" altLang="en-US"/>
              <a:pPr>
                <a:defRPr/>
              </a:pPr>
              <a:t>‹#›</a:t>
            </a:fld>
            <a:endParaRPr lang="en-GB" altLang="en-US"/>
          </a:p>
        </p:txBody>
      </p:sp>
    </p:spTree>
    <p:extLst>
      <p:ext uri="{BB962C8B-B14F-4D97-AF65-F5344CB8AC3E}">
        <p14:creationId xmlns:p14="http://schemas.microsoft.com/office/powerpoint/2010/main" val="188286251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7F469E-F2F2-AFF4-3DBD-D179B0C3D16B}"/>
              </a:ext>
            </a:extLst>
          </p:cNvPr>
          <p:cNvSpPr>
            <a:spLocks noGrp="1"/>
          </p:cNvSpPr>
          <p:nvPr>
            <p:ph type="dt" sz="half" idx="10"/>
          </p:nvPr>
        </p:nvSpPr>
        <p:spPr/>
        <p:txBody>
          <a:bodyPr/>
          <a:lstStyle>
            <a:lvl1pPr eaLnBrk="0" hangingPunct="0">
              <a:defRPr/>
            </a:lvl1pPr>
          </a:lstStyle>
          <a:p>
            <a:pPr>
              <a:defRPr/>
            </a:pPr>
            <a:fld id="{69C5C07B-0C12-1548-8874-ABF1045767B5}" type="datetimeFigureOut">
              <a:rPr lang="en-GB" altLang="en-US"/>
              <a:pPr>
                <a:defRPr/>
              </a:pPr>
              <a:t>22/06/2022</a:t>
            </a:fld>
            <a:endParaRPr lang="en-GB" altLang="en-US"/>
          </a:p>
        </p:txBody>
      </p:sp>
      <p:sp>
        <p:nvSpPr>
          <p:cNvPr id="5" name="Footer Placeholder 4">
            <a:extLst>
              <a:ext uri="{FF2B5EF4-FFF2-40B4-BE49-F238E27FC236}">
                <a16:creationId xmlns:a16="http://schemas.microsoft.com/office/drawing/2014/main" id="{AD2B07CB-4E67-9560-8C50-5378DD94BEFB}"/>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FD7CDFCC-041B-01D8-A439-3F3B5E3009AD}"/>
              </a:ext>
            </a:extLst>
          </p:cNvPr>
          <p:cNvSpPr>
            <a:spLocks noGrp="1"/>
          </p:cNvSpPr>
          <p:nvPr>
            <p:ph type="sldNum" sz="quarter" idx="12"/>
          </p:nvPr>
        </p:nvSpPr>
        <p:spPr/>
        <p:txBody>
          <a:bodyPr/>
          <a:lstStyle>
            <a:lvl1pPr eaLnBrk="0" hangingPunct="0">
              <a:defRPr/>
            </a:lvl1pPr>
          </a:lstStyle>
          <a:p>
            <a:pPr>
              <a:defRPr/>
            </a:pPr>
            <a:fld id="{D568528C-FE77-CD42-84DE-5F25133FC8FF}" type="slidenum">
              <a:rPr lang="en-GB" altLang="en-US"/>
              <a:pPr>
                <a:defRPr/>
              </a:pPr>
              <a:t>‹#›</a:t>
            </a:fld>
            <a:endParaRPr lang="en-GB" altLang="en-US"/>
          </a:p>
        </p:txBody>
      </p:sp>
    </p:spTree>
    <p:extLst>
      <p:ext uri="{BB962C8B-B14F-4D97-AF65-F5344CB8AC3E}">
        <p14:creationId xmlns:p14="http://schemas.microsoft.com/office/powerpoint/2010/main" val="85713666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23E9AE6-312F-8C7D-2C66-897B0EC1EFD3}"/>
              </a:ext>
            </a:extLst>
          </p:cNvPr>
          <p:cNvSpPr>
            <a:spLocks noGrp="1"/>
          </p:cNvSpPr>
          <p:nvPr>
            <p:ph type="dt" sz="half" idx="10"/>
          </p:nvPr>
        </p:nvSpPr>
        <p:spPr>
          <a:xfrm>
            <a:off x="457200" y="6245225"/>
            <a:ext cx="2133600" cy="476250"/>
          </a:xfrm>
        </p:spPr>
        <p:txBody>
          <a:bodyPr rtlCol="0"/>
          <a:lstStyle>
            <a:lvl1pPr eaLnBrk="0" fontAlgn="auto" hangingPunct="0">
              <a:spcBef>
                <a:spcPts val="0"/>
              </a:spcBef>
              <a:spcAft>
                <a:spcPts val="0"/>
              </a:spcAft>
              <a:defRPr>
                <a:solidFill>
                  <a:prstClr val="black">
                    <a:tint val="75000"/>
                  </a:prstClr>
                </a:solidFill>
                <a:latin typeface="Calibri"/>
                <a:ea typeface="ＭＳ Ｐゴシック" charset="0"/>
                <a:cs typeface="ＭＳ Ｐゴシック" charset="0"/>
              </a:defRPr>
            </a:lvl1pPr>
          </a:lstStyle>
          <a:p>
            <a:pPr>
              <a:defRPr/>
            </a:pPr>
            <a:endParaRPr lang="en-GB"/>
          </a:p>
        </p:txBody>
      </p:sp>
      <p:sp>
        <p:nvSpPr>
          <p:cNvPr id="4" name="Footer Placeholder 3">
            <a:extLst>
              <a:ext uri="{FF2B5EF4-FFF2-40B4-BE49-F238E27FC236}">
                <a16:creationId xmlns:a16="http://schemas.microsoft.com/office/drawing/2014/main" id="{F2E41344-0A77-80AD-317F-7F3543118F99}"/>
              </a:ext>
            </a:extLst>
          </p:cNvPr>
          <p:cNvSpPr>
            <a:spLocks noGrp="1"/>
          </p:cNvSpPr>
          <p:nvPr>
            <p:ph type="ftr" sz="quarter" idx="11"/>
          </p:nvPr>
        </p:nvSpPr>
        <p:spPr>
          <a:xfrm>
            <a:off x="3124200" y="6245225"/>
            <a:ext cx="2895600" cy="476250"/>
          </a:xfrm>
        </p:spPr>
        <p:txBody>
          <a:bodyPr/>
          <a:lstStyle>
            <a:lvl1pPr eaLnBrk="0" hangingPunct="0">
              <a:defRPr>
                <a:ea typeface="ＭＳ Ｐゴシック" charset="0"/>
                <a:cs typeface="ＭＳ Ｐゴシック" charset="0"/>
              </a:defRPr>
            </a:lvl1pPr>
          </a:lstStyle>
          <a:p>
            <a:pPr>
              <a:defRPr/>
            </a:pPr>
            <a:endParaRPr lang="en-GB"/>
          </a:p>
        </p:txBody>
      </p:sp>
      <p:sp>
        <p:nvSpPr>
          <p:cNvPr id="5" name="Slide Number Placeholder 4">
            <a:extLst>
              <a:ext uri="{FF2B5EF4-FFF2-40B4-BE49-F238E27FC236}">
                <a16:creationId xmlns:a16="http://schemas.microsoft.com/office/drawing/2014/main" id="{023D183E-D2C3-F764-DA91-0C0B77EEFCE1}"/>
              </a:ext>
            </a:extLst>
          </p:cNvPr>
          <p:cNvSpPr>
            <a:spLocks noGrp="1"/>
          </p:cNvSpPr>
          <p:nvPr>
            <p:ph type="sldNum" sz="quarter" idx="12"/>
          </p:nvPr>
        </p:nvSpPr>
        <p:spPr>
          <a:xfrm>
            <a:off x="6553200" y="6245225"/>
            <a:ext cx="2133600" cy="476250"/>
          </a:xfrm>
        </p:spPr>
        <p:txBody>
          <a:bodyPr/>
          <a:lstStyle>
            <a:lvl1pPr eaLnBrk="0" hangingPunct="0">
              <a:defRPr/>
            </a:lvl1pPr>
          </a:lstStyle>
          <a:p>
            <a:pPr>
              <a:defRPr/>
            </a:pPr>
            <a:fld id="{8D336CD3-FE65-1648-99A3-A226265B6B81}" type="slidenum">
              <a:rPr lang="en-GB" altLang="en-US"/>
              <a:pPr>
                <a:defRPr/>
              </a:pPr>
              <a:t>‹#›</a:t>
            </a:fld>
            <a:endParaRPr lang="en-GB" altLang="en-US"/>
          </a:p>
        </p:txBody>
      </p:sp>
    </p:spTree>
    <p:extLst>
      <p:ext uri="{BB962C8B-B14F-4D97-AF65-F5344CB8AC3E}">
        <p14:creationId xmlns:p14="http://schemas.microsoft.com/office/powerpoint/2010/main" val="23418096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457200" y="1600200"/>
            <a:ext cx="8229600" cy="4525963"/>
          </a:xfrm>
        </p:spPr>
        <p:txBody>
          <a:bodyPr rtlCol="0">
            <a:normAutofit/>
          </a:bodyPr>
          <a:lstStyle/>
          <a:p>
            <a:pPr lvl="0"/>
            <a:endParaRPr lang="en-GB" noProof="0"/>
          </a:p>
        </p:txBody>
      </p:sp>
      <p:sp>
        <p:nvSpPr>
          <p:cNvPr id="4" name="Date Placeholder 3">
            <a:extLst>
              <a:ext uri="{FF2B5EF4-FFF2-40B4-BE49-F238E27FC236}">
                <a16:creationId xmlns:a16="http://schemas.microsoft.com/office/drawing/2014/main" id="{9AB2B253-1650-E23B-88AC-4BF239D69B75}"/>
              </a:ext>
            </a:extLst>
          </p:cNvPr>
          <p:cNvSpPr>
            <a:spLocks noGrp="1"/>
          </p:cNvSpPr>
          <p:nvPr>
            <p:ph type="dt" sz="half" idx="10"/>
          </p:nvPr>
        </p:nvSpPr>
        <p:spPr>
          <a:xfrm>
            <a:off x="457200" y="6245225"/>
            <a:ext cx="2133600" cy="476250"/>
          </a:xfrm>
        </p:spPr>
        <p:txBody>
          <a:bodyPr rtlCol="0"/>
          <a:lstStyle>
            <a:lvl1pPr eaLnBrk="0" fontAlgn="auto" hangingPunct="0">
              <a:spcBef>
                <a:spcPts val="0"/>
              </a:spcBef>
              <a:spcAft>
                <a:spcPts val="0"/>
              </a:spcAft>
              <a:defRPr>
                <a:solidFill>
                  <a:prstClr val="black">
                    <a:tint val="75000"/>
                  </a:prstClr>
                </a:solidFill>
                <a:latin typeface="Calibri"/>
                <a:ea typeface="ＭＳ Ｐゴシック" charset="0"/>
                <a:cs typeface="ＭＳ Ｐゴシック" charset="0"/>
              </a:defRPr>
            </a:lvl1pPr>
          </a:lstStyle>
          <a:p>
            <a:pPr>
              <a:defRPr/>
            </a:pPr>
            <a:endParaRPr lang="en-GB"/>
          </a:p>
        </p:txBody>
      </p:sp>
      <p:sp>
        <p:nvSpPr>
          <p:cNvPr id="5" name="Footer Placeholder 4">
            <a:extLst>
              <a:ext uri="{FF2B5EF4-FFF2-40B4-BE49-F238E27FC236}">
                <a16:creationId xmlns:a16="http://schemas.microsoft.com/office/drawing/2014/main" id="{B8B43E31-3B9C-9BAB-2961-C2DE0C4F416D}"/>
              </a:ext>
            </a:extLst>
          </p:cNvPr>
          <p:cNvSpPr>
            <a:spLocks noGrp="1"/>
          </p:cNvSpPr>
          <p:nvPr>
            <p:ph type="ftr" sz="quarter" idx="11"/>
          </p:nvPr>
        </p:nvSpPr>
        <p:spPr>
          <a:xfrm>
            <a:off x="3124200" y="6245225"/>
            <a:ext cx="2895600" cy="476250"/>
          </a:xfrm>
        </p:spPr>
        <p:txBody>
          <a:bodyPr/>
          <a:lstStyle>
            <a:lvl1pPr eaLnBrk="0" hangingPunct="0">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7241E805-C505-DD38-0C19-CCF2C8F92ED2}"/>
              </a:ext>
            </a:extLst>
          </p:cNvPr>
          <p:cNvSpPr>
            <a:spLocks noGrp="1"/>
          </p:cNvSpPr>
          <p:nvPr>
            <p:ph type="sldNum" sz="quarter" idx="12"/>
          </p:nvPr>
        </p:nvSpPr>
        <p:spPr>
          <a:xfrm>
            <a:off x="6553200" y="6245225"/>
            <a:ext cx="2133600" cy="476250"/>
          </a:xfrm>
        </p:spPr>
        <p:txBody>
          <a:bodyPr/>
          <a:lstStyle>
            <a:lvl1pPr eaLnBrk="0" hangingPunct="0">
              <a:defRPr/>
            </a:lvl1pPr>
          </a:lstStyle>
          <a:p>
            <a:pPr>
              <a:defRPr/>
            </a:pPr>
            <a:fld id="{1FF34761-2073-2141-835A-4C0196F30DFF}" type="slidenum">
              <a:rPr lang="en-GB" altLang="en-US"/>
              <a:pPr>
                <a:defRPr/>
              </a:pPr>
              <a:t>‹#›</a:t>
            </a:fld>
            <a:endParaRPr lang="en-GB" altLang="en-US"/>
          </a:p>
        </p:txBody>
      </p:sp>
    </p:spTree>
    <p:extLst>
      <p:ext uri="{BB962C8B-B14F-4D97-AF65-F5344CB8AC3E}">
        <p14:creationId xmlns:p14="http://schemas.microsoft.com/office/powerpoint/2010/main" val="2693697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D702DBF-0621-94FD-B67C-2BCE46696598}"/>
              </a:ext>
            </a:extLst>
          </p:cNvPr>
          <p:cNvSpPr>
            <a:spLocks noGrp="1"/>
          </p:cNvSpPr>
          <p:nvPr>
            <p:ph type="dt" sz="half" idx="10"/>
          </p:nvPr>
        </p:nvSpPr>
        <p:spPr/>
        <p:txBody>
          <a:bodyPr/>
          <a:lstStyle>
            <a:lvl1pPr eaLnBrk="0" hangingPunct="0">
              <a:defRPr/>
            </a:lvl1pPr>
          </a:lstStyle>
          <a:p>
            <a:pPr>
              <a:defRPr/>
            </a:pPr>
            <a:fld id="{2B311F6C-69D5-424F-A9BD-A239E407E219}" type="datetimeFigureOut">
              <a:rPr lang="en-GB" altLang="en-US"/>
              <a:pPr>
                <a:defRPr/>
              </a:pPr>
              <a:t>22/06/2022</a:t>
            </a:fld>
            <a:endParaRPr lang="en-GB" altLang="en-US"/>
          </a:p>
        </p:txBody>
      </p:sp>
      <p:sp>
        <p:nvSpPr>
          <p:cNvPr id="5" name="Footer Placeholder 4">
            <a:extLst>
              <a:ext uri="{FF2B5EF4-FFF2-40B4-BE49-F238E27FC236}">
                <a16:creationId xmlns:a16="http://schemas.microsoft.com/office/drawing/2014/main" id="{1C347AE3-0D37-07D2-7300-ACDC33830335}"/>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9F84AF4D-895E-C0FE-483A-75C7E84DD76E}"/>
              </a:ext>
            </a:extLst>
          </p:cNvPr>
          <p:cNvSpPr>
            <a:spLocks noGrp="1"/>
          </p:cNvSpPr>
          <p:nvPr>
            <p:ph type="sldNum" sz="quarter" idx="12"/>
          </p:nvPr>
        </p:nvSpPr>
        <p:spPr/>
        <p:txBody>
          <a:bodyPr/>
          <a:lstStyle>
            <a:lvl1pPr eaLnBrk="0" hangingPunct="0">
              <a:defRPr/>
            </a:lvl1pPr>
          </a:lstStyle>
          <a:p>
            <a:pPr>
              <a:defRPr/>
            </a:pPr>
            <a:fld id="{B7440AC3-5F38-4B42-BFFF-132AA9332DC3}" type="slidenum">
              <a:rPr lang="en-GB" altLang="en-US"/>
              <a:pPr>
                <a:defRPr/>
              </a:pPr>
              <a:t>‹#›</a:t>
            </a:fld>
            <a:endParaRPr lang="en-GB" altLang="en-US"/>
          </a:p>
        </p:txBody>
      </p:sp>
    </p:spTree>
    <p:extLst>
      <p:ext uri="{BB962C8B-B14F-4D97-AF65-F5344CB8AC3E}">
        <p14:creationId xmlns:p14="http://schemas.microsoft.com/office/powerpoint/2010/main" val="239285137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35A414-A3E0-C2CA-206A-D2E9DC8BDCD8}"/>
              </a:ext>
            </a:extLst>
          </p:cNvPr>
          <p:cNvSpPr>
            <a:spLocks noGrp="1"/>
          </p:cNvSpPr>
          <p:nvPr>
            <p:ph type="dt" sz="half" idx="10"/>
          </p:nvPr>
        </p:nvSpPr>
        <p:spPr/>
        <p:txBody>
          <a:bodyPr/>
          <a:lstStyle>
            <a:lvl1pPr eaLnBrk="0" hangingPunct="0">
              <a:defRPr/>
            </a:lvl1pPr>
          </a:lstStyle>
          <a:p>
            <a:pPr>
              <a:defRPr/>
            </a:pPr>
            <a:fld id="{3E60A097-63D9-6648-9FB7-57D6B7E0BE61}" type="datetimeFigureOut">
              <a:rPr lang="en-GB" altLang="en-US"/>
              <a:pPr>
                <a:defRPr/>
              </a:pPr>
              <a:t>22/06/2022</a:t>
            </a:fld>
            <a:endParaRPr lang="en-GB" altLang="en-US"/>
          </a:p>
        </p:txBody>
      </p:sp>
      <p:sp>
        <p:nvSpPr>
          <p:cNvPr id="5" name="Footer Placeholder 4">
            <a:extLst>
              <a:ext uri="{FF2B5EF4-FFF2-40B4-BE49-F238E27FC236}">
                <a16:creationId xmlns:a16="http://schemas.microsoft.com/office/drawing/2014/main" id="{F4365A89-A6FE-1CC1-A4A7-EE5C86D70F3B}"/>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F9CF9572-CF23-AFE0-00F6-B37E778C159D}"/>
              </a:ext>
            </a:extLst>
          </p:cNvPr>
          <p:cNvSpPr>
            <a:spLocks noGrp="1"/>
          </p:cNvSpPr>
          <p:nvPr>
            <p:ph type="sldNum" sz="quarter" idx="12"/>
          </p:nvPr>
        </p:nvSpPr>
        <p:spPr/>
        <p:txBody>
          <a:bodyPr/>
          <a:lstStyle>
            <a:lvl1pPr eaLnBrk="0" hangingPunct="0">
              <a:defRPr/>
            </a:lvl1pPr>
          </a:lstStyle>
          <a:p>
            <a:pPr>
              <a:defRPr/>
            </a:pPr>
            <a:fld id="{CABBEFDC-B9A8-6B41-85BC-6A3E142C1E22}" type="slidenum">
              <a:rPr lang="en-GB" altLang="en-US"/>
              <a:pPr>
                <a:defRPr/>
              </a:pPr>
              <a:t>‹#›</a:t>
            </a:fld>
            <a:endParaRPr lang="en-GB" altLang="en-US"/>
          </a:p>
        </p:txBody>
      </p:sp>
    </p:spTree>
    <p:extLst>
      <p:ext uri="{BB962C8B-B14F-4D97-AF65-F5344CB8AC3E}">
        <p14:creationId xmlns:p14="http://schemas.microsoft.com/office/powerpoint/2010/main" val="4108535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AEA002-7658-6B22-9CB1-AA2FC7504BB5}"/>
              </a:ext>
            </a:extLst>
          </p:cNvPr>
          <p:cNvSpPr>
            <a:spLocks noGrp="1"/>
          </p:cNvSpPr>
          <p:nvPr>
            <p:ph type="dt" sz="half" idx="10"/>
          </p:nvPr>
        </p:nvSpPr>
        <p:spPr/>
        <p:txBody>
          <a:bodyPr/>
          <a:lstStyle>
            <a:lvl1pPr eaLnBrk="0" hangingPunct="0">
              <a:defRPr/>
            </a:lvl1pPr>
          </a:lstStyle>
          <a:p>
            <a:pPr>
              <a:defRPr/>
            </a:pPr>
            <a:fld id="{FB0137B1-489B-A447-B88F-4CA6A35A3EB1}" type="datetimeFigureOut">
              <a:rPr lang="en-GB" altLang="en-US"/>
              <a:pPr>
                <a:defRPr/>
              </a:pPr>
              <a:t>22/06/2022</a:t>
            </a:fld>
            <a:endParaRPr lang="en-GB" altLang="en-US"/>
          </a:p>
        </p:txBody>
      </p:sp>
      <p:sp>
        <p:nvSpPr>
          <p:cNvPr id="5" name="Footer Placeholder 4">
            <a:extLst>
              <a:ext uri="{FF2B5EF4-FFF2-40B4-BE49-F238E27FC236}">
                <a16:creationId xmlns:a16="http://schemas.microsoft.com/office/drawing/2014/main" id="{4A62FFA7-561B-2347-7078-88D1F5A03AEF}"/>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A21D640D-E673-5A32-79B0-D4E94D3B952E}"/>
              </a:ext>
            </a:extLst>
          </p:cNvPr>
          <p:cNvSpPr>
            <a:spLocks noGrp="1"/>
          </p:cNvSpPr>
          <p:nvPr>
            <p:ph type="sldNum" sz="quarter" idx="12"/>
          </p:nvPr>
        </p:nvSpPr>
        <p:spPr/>
        <p:txBody>
          <a:bodyPr/>
          <a:lstStyle>
            <a:lvl1pPr eaLnBrk="0" hangingPunct="0">
              <a:defRPr/>
            </a:lvl1pPr>
          </a:lstStyle>
          <a:p>
            <a:pPr>
              <a:defRPr/>
            </a:pPr>
            <a:fld id="{F59E41EC-3259-A04A-98FB-4E748033612E}" type="slidenum">
              <a:rPr lang="en-GB" altLang="en-US"/>
              <a:pPr>
                <a:defRPr/>
              </a:pPr>
              <a:t>‹#›</a:t>
            </a:fld>
            <a:endParaRPr lang="en-GB" altLang="en-US"/>
          </a:p>
        </p:txBody>
      </p:sp>
    </p:spTree>
    <p:extLst>
      <p:ext uri="{BB962C8B-B14F-4D97-AF65-F5344CB8AC3E}">
        <p14:creationId xmlns:p14="http://schemas.microsoft.com/office/powerpoint/2010/main" val="17925284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CD0E72C9-35D2-A9D9-31A7-87329B1078BC}"/>
              </a:ext>
            </a:extLst>
          </p:cNvPr>
          <p:cNvSpPr>
            <a:spLocks noGrp="1"/>
          </p:cNvSpPr>
          <p:nvPr>
            <p:ph type="dt" sz="half" idx="10"/>
          </p:nvPr>
        </p:nvSpPr>
        <p:spPr/>
        <p:txBody>
          <a:bodyPr/>
          <a:lstStyle>
            <a:lvl1pPr eaLnBrk="0" hangingPunct="0">
              <a:defRPr/>
            </a:lvl1pPr>
          </a:lstStyle>
          <a:p>
            <a:pPr>
              <a:defRPr/>
            </a:pPr>
            <a:fld id="{10707C27-DCCC-7549-AF8B-71AA46F9C83D}" type="datetimeFigureOut">
              <a:rPr lang="en-GB" altLang="en-US"/>
              <a:pPr>
                <a:defRPr/>
              </a:pPr>
              <a:t>22/06/2022</a:t>
            </a:fld>
            <a:endParaRPr lang="en-GB" altLang="en-US"/>
          </a:p>
        </p:txBody>
      </p:sp>
      <p:sp>
        <p:nvSpPr>
          <p:cNvPr id="6" name="Footer Placeholder 4">
            <a:extLst>
              <a:ext uri="{FF2B5EF4-FFF2-40B4-BE49-F238E27FC236}">
                <a16:creationId xmlns:a16="http://schemas.microsoft.com/office/drawing/2014/main" id="{430D4D33-58A5-2C1C-582A-A3D498D24093}"/>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7" name="Slide Number Placeholder 5">
            <a:extLst>
              <a:ext uri="{FF2B5EF4-FFF2-40B4-BE49-F238E27FC236}">
                <a16:creationId xmlns:a16="http://schemas.microsoft.com/office/drawing/2014/main" id="{A8136FCC-584D-79A1-18E2-5753FEF47878}"/>
              </a:ext>
            </a:extLst>
          </p:cNvPr>
          <p:cNvSpPr>
            <a:spLocks noGrp="1"/>
          </p:cNvSpPr>
          <p:nvPr>
            <p:ph type="sldNum" sz="quarter" idx="12"/>
          </p:nvPr>
        </p:nvSpPr>
        <p:spPr/>
        <p:txBody>
          <a:bodyPr/>
          <a:lstStyle>
            <a:lvl1pPr eaLnBrk="0" hangingPunct="0">
              <a:defRPr/>
            </a:lvl1pPr>
          </a:lstStyle>
          <a:p>
            <a:pPr>
              <a:defRPr/>
            </a:pPr>
            <a:fld id="{CC75BD5D-20E5-584A-A2FF-1BD9BE78466A}" type="slidenum">
              <a:rPr lang="en-GB" altLang="en-US"/>
              <a:pPr>
                <a:defRPr/>
              </a:pPr>
              <a:t>‹#›</a:t>
            </a:fld>
            <a:endParaRPr lang="en-GB" altLang="en-US"/>
          </a:p>
        </p:txBody>
      </p:sp>
    </p:spTree>
    <p:extLst>
      <p:ext uri="{BB962C8B-B14F-4D97-AF65-F5344CB8AC3E}">
        <p14:creationId xmlns:p14="http://schemas.microsoft.com/office/powerpoint/2010/main" val="1114745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97663" y="908050"/>
            <a:ext cx="2122487" cy="5257800"/>
          </a:xfrm>
        </p:spPr>
        <p:txBody>
          <a:bodyPr vert="eaVert"/>
          <a:lstStyle/>
          <a:p>
            <a:r>
              <a:rPr lang="zh-CN" altLang="en-US"/>
              <a:t>单击此处编辑母版标题样式</a:t>
            </a:r>
            <a:endParaRPr lang="en-GB"/>
          </a:p>
        </p:txBody>
      </p:sp>
      <p:sp>
        <p:nvSpPr>
          <p:cNvPr id="3" name="竖排文字占位符 2"/>
          <p:cNvSpPr>
            <a:spLocks noGrp="1"/>
          </p:cNvSpPr>
          <p:nvPr>
            <p:ph type="body" orient="vert" idx="1"/>
          </p:nvPr>
        </p:nvSpPr>
        <p:spPr>
          <a:xfrm>
            <a:off x="330200" y="908050"/>
            <a:ext cx="6215063" cy="52578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62E26FF0-1839-D7ED-F33A-BA516D8C3A7B}"/>
              </a:ext>
            </a:extLst>
          </p:cNvPr>
          <p:cNvSpPr>
            <a:spLocks noGrp="1" noChangeArrowheads="1"/>
          </p:cNvSpPr>
          <p:nvPr>
            <p:ph type="sldNum" sz="quarter" idx="10"/>
          </p:nvPr>
        </p:nvSpPr>
        <p:spPr>
          <a:ln/>
        </p:spPr>
        <p:txBody>
          <a:bodyPr/>
          <a:lstStyle>
            <a:lvl1pPr>
              <a:defRPr/>
            </a:lvl1pPr>
          </a:lstStyle>
          <a:p>
            <a:pPr>
              <a:defRPr/>
            </a:pPr>
            <a:fld id="{3675F12F-C99B-E94E-9A8D-91D1BF099A3B}" type="slidenum">
              <a:rPr lang="en-US" altLang="en-US"/>
              <a:pPr>
                <a:defRPr/>
              </a:pPr>
              <a:t>‹#›</a:t>
            </a:fld>
            <a:endParaRPr lang="en-US" altLang="en-US"/>
          </a:p>
        </p:txBody>
      </p:sp>
    </p:spTree>
    <p:extLst>
      <p:ext uri="{BB962C8B-B14F-4D97-AF65-F5344CB8AC3E}">
        <p14:creationId xmlns:p14="http://schemas.microsoft.com/office/powerpoint/2010/main" val="32616903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124ADB3B-20E4-9F95-ED0E-FEFC48B493E1}"/>
              </a:ext>
            </a:extLst>
          </p:cNvPr>
          <p:cNvSpPr>
            <a:spLocks noGrp="1"/>
          </p:cNvSpPr>
          <p:nvPr>
            <p:ph type="dt" sz="half" idx="10"/>
          </p:nvPr>
        </p:nvSpPr>
        <p:spPr/>
        <p:txBody>
          <a:bodyPr/>
          <a:lstStyle>
            <a:lvl1pPr eaLnBrk="0" hangingPunct="0">
              <a:defRPr/>
            </a:lvl1pPr>
          </a:lstStyle>
          <a:p>
            <a:pPr>
              <a:defRPr/>
            </a:pPr>
            <a:fld id="{63A21023-CC82-5F4B-A948-3CFE6C0350FC}" type="datetimeFigureOut">
              <a:rPr lang="en-GB" altLang="en-US"/>
              <a:pPr>
                <a:defRPr/>
              </a:pPr>
              <a:t>22/06/2022</a:t>
            </a:fld>
            <a:endParaRPr lang="en-GB" altLang="en-US"/>
          </a:p>
        </p:txBody>
      </p:sp>
      <p:sp>
        <p:nvSpPr>
          <p:cNvPr id="8" name="Footer Placeholder 4">
            <a:extLst>
              <a:ext uri="{FF2B5EF4-FFF2-40B4-BE49-F238E27FC236}">
                <a16:creationId xmlns:a16="http://schemas.microsoft.com/office/drawing/2014/main" id="{03885722-DF77-2378-49EE-A018659C0AAF}"/>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9" name="Slide Number Placeholder 5">
            <a:extLst>
              <a:ext uri="{FF2B5EF4-FFF2-40B4-BE49-F238E27FC236}">
                <a16:creationId xmlns:a16="http://schemas.microsoft.com/office/drawing/2014/main" id="{B7FC1C5D-62C9-D04B-A5B3-F11FDDE31C82}"/>
              </a:ext>
            </a:extLst>
          </p:cNvPr>
          <p:cNvSpPr>
            <a:spLocks noGrp="1"/>
          </p:cNvSpPr>
          <p:nvPr>
            <p:ph type="sldNum" sz="quarter" idx="12"/>
          </p:nvPr>
        </p:nvSpPr>
        <p:spPr/>
        <p:txBody>
          <a:bodyPr/>
          <a:lstStyle>
            <a:lvl1pPr eaLnBrk="0" hangingPunct="0">
              <a:defRPr/>
            </a:lvl1pPr>
          </a:lstStyle>
          <a:p>
            <a:pPr>
              <a:defRPr/>
            </a:pPr>
            <a:fld id="{91F1E56D-FAE0-BA45-87DC-09DA71E22379}" type="slidenum">
              <a:rPr lang="en-GB" altLang="en-US"/>
              <a:pPr>
                <a:defRPr/>
              </a:pPr>
              <a:t>‹#›</a:t>
            </a:fld>
            <a:endParaRPr lang="en-GB" altLang="en-US"/>
          </a:p>
        </p:txBody>
      </p:sp>
    </p:spTree>
    <p:extLst>
      <p:ext uri="{BB962C8B-B14F-4D97-AF65-F5344CB8AC3E}">
        <p14:creationId xmlns:p14="http://schemas.microsoft.com/office/powerpoint/2010/main" val="276337728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0D3E4DA-1D84-8D3F-2EFA-49461F539E80}"/>
              </a:ext>
            </a:extLst>
          </p:cNvPr>
          <p:cNvSpPr>
            <a:spLocks noGrp="1"/>
          </p:cNvSpPr>
          <p:nvPr>
            <p:ph type="dt" sz="half" idx="10"/>
          </p:nvPr>
        </p:nvSpPr>
        <p:spPr/>
        <p:txBody>
          <a:bodyPr/>
          <a:lstStyle>
            <a:lvl1pPr eaLnBrk="0" hangingPunct="0">
              <a:defRPr/>
            </a:lvl1pPr>
          </a:lstStyle>
          <a:p>
            <a:pPr>
              <a:defRPr/>
            </a:pPr>
            <a:fld id="{F5955D88-89E8-F64F-9D34-057377CE7F60}" type="datetimeFigureOut">
              <a:rPr lang="en-GB" altLang="en-US"/>
              <a:pPr>
                <a:defRPr/>
              </a:pPr>
              <a:t>22/06/2022</a:t>
            </a:fld>
            <a:endParaRPr lang="en-GB" altLang="en-US"/>
          </a:p>
        </p:txBody>
      </p:sp>
      <p:sp>
        <p:nvSpPr>
          <p:cNvPr id="4" name="Footer Placeholder 4">
            <a:extLst>
              <a:ext uri="{FF2B5EF4-FFF2-40B4-BE49-F238E27FC236}">
                <a16:creationId xmlns:a16="http://schemas.microsoft.com/office/drawing/2014/main" id="{E968E7F2-5D36-9518-ED17-83689CF9B35D}"/>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5" name="Slide Number Placeholder 5">
            <a:extLst>
              <a:ext uri="{FF2B5EF4-FFF2-40B4-BE49-F238E27FC236}">
                <a16:creationId xmlns:a16="http://schemas.microsoft.com/office/drawing/2014/main" id="{2EBBE808-0494-B310-30A0-E939425242AA}"/>
              </a:ext>
            </a:extLst>
          </p:cNvPr>
          <p:cNvSpPr>
            <a:spLocks noGrp="1"/>
          </p:cNvSpPr>
          <p:nvPr>
            <p:ph type="sldNum" sz="quarter" idx="12"/>
          </p:nvPr>
        </p:nvSpPr>
        <p:spPr/>
        <p:txBody>
          <a:bodyPr/>
          <a:lstStyle>
            <a:lvl1pPr eaLnBrk="0" hangingPunct="0">
              <a:defRPr/>
            </a:lvl1pPr>
          </a:lstStyle>
          <a:p>
            <a:pPr>
              <a:defRPr/>
            </a:pPr>
            <a:fld id="{B6350FDE-3467-E943-84CE-0AC18956E873}" type="slidenum">
              <a:rPr lang="en-GB" altLang="en-US"/>
              <a:pPr>
                <a:defRPr/>
              </a:pPr>
              <a:t>‹#›</a:t>
            </a:fld>
            <a:endParaRPr lang="en-GB" altLang="en-US"/>
          </a:p>
        </p:txBody>
      </p:sp>
    </p:spTree>
    <p:extLst>
      <p:ext uri="{BB962C8B-B14F-4D97-AF65-F5344CB8AC3E}">
        <p14:creationId xmlns:p14="http://schemas.microsoft.com/office/powerpoint/2010/main" val="172153410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043516-A8D1-B19B-6973-3E53D4418B3D}"/>
              </a:ext>
            </a:extLst>
          </p:cNvPr>
          <p:cNvSpPr>
            <a:spLocks noGrp="1"/>
          </p:cNvSpPr>
          <p:nvPr>
            <p:ph type="dt" sz="half" idx="10"/>
          </p:nvPr>
        </p:nvSpPr>
        <p:spPr/>
        <p:txBody>
          <a:bodyPr/>
          <a:lstStyle>
            <a:lvl1pPr eaLnBrk="0" hangingPunct="0">
              <a:defRPr/>
            </a:lvl1pPr>
          </a:lstStyle>
          <a:p>
            <a:pPr>
              <a:defRPr/>
            </a:pPr>
            <a:fld id="{9550A7FF-7322-8840-B64B-ED70D7DB05CA}" type="datetimeFigureOut">
              <a:rPr lang="en-GB" altLang="en-US"/>
              <a:pPr>
                <a:defRPr/>
              </a:pPr>
              <a:t>22/06/2022</a:t>
            </a:fld>
            <a:endParaRPr lang="en-GB" altLang="en-US"/>
          </a:p>
        </p:txBody>
      </p:sp>
      <p:sp>
        <p:nvSpPr>
          <p:cNvPr id="3" name="Footer Placeholder 4">
            <a:extLst>
              <a:ext uri="{FF2B5EF4-FFF2-40B4-BE49-F238E27FC236}">
                <a16:creationId xmlns:a16="http://schemas.microsoft.com/office/drawing/2014/main" id="{D6FDEC78-E4DD-BFC1-2A08-6A13F1EFFB5B}"/>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4" name="Slide Number Placeholder 5">
            <a:extLst>
              <a:ext uri="{FF2B5EF4-FFF2-40B4-BE49-F238E27FC236}">
                <a16:creationId xmlns:a16="http://schemas.microsoft.com/office/drawing/2014/main" id="{53399BF2-AB70-F027-EB91-832CF940279B}"/>
              </a:ext>
            </a:extLst>
          </p:cNvPr>
          <p:cNvSpPr>
            <a:spLocks noGrp="1"/>
          </p:cNvSpPr>
          <p:nvPr>
            <p:ph type="sldNum" sz="quarter" idx="12"/>
          </p:nvPr>
        </p:nvSpPr>
        <p:spPr/>
        <p:txBody>
          <a:bodyPr/>
          <a:lstStyle>
            <a:lvl1pPr eaLnBrk="0" hangingPunct="0">
              <a:defRPr/>
            </a:lvl1pPr>
          </a:lstStyle>
          <a:p>
            <a:pPr>
              <a:defRPr/>
            </a:pPr>
            <a:fld id="{1344C8AA-D543-0B4B-A32D-FF773A47B29F}" type="slidenum">
              <a:rPr lang="en-GB" altLang="en-US"/>
              <a:pPr>
                <a:defRPr/>
              </a:pPr>
              <a:t>‹#›</a:t>
            </a:fld>
            <a:endParaRPr lang="en-GB" altLang="en-US"/>
          </a:p>
        </p:txBody>
      </p:sp>
    </p:spTree>
    <p:extLst>
      <p:ext uri="{BB962C8B-B14F-4D97-AF65-F5344CB8AC3E}">
        <p14:creationId xmlns:p14="http://schemas.microsoft.com/office/powerpoint/2010/main" val="201342090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B0959C8-39CB-43F2-96A3-8A1A36BC3DA8}"/>
              </a:ext>
            </a:extLst>
          </p:cNvPr>
          <p:cNvSpPr>
            <a:spLocks noGrp="1"/>
          </p:cNvSpPr>
          <p:nvPr>
            <p:ph type="dt" sz="half" idx="10"/>
          </p:nvPr>
        </p:nvSpPr>
        <p:spPr/>
        <p:txBody>
          <a:bodyPr/>
          <a:lstStyle>
            <a:lvl1pPr eaLnBrk="0" hangingPunct="0">
              <a:defRPr/>
            </a:lvl1pPr>
          </a:lstStyle>
          <a:p>
            <a:pPr>
              <a:defRPr/>
            </a:pPr>
            <a:fld id="{C8702674-8540-C94D-B253-3016683FD848}" type="datetimeFigureOut">
              <a:rPr lang="en-GB" altLang="en-US"/>
              <a:pPr>
                <a:defRPr/>
              </a:pPr>
              <a:t>22/06/2022</a:t>
            </a:fld>
            <a:endParaRPr lang="en-GB" altLang="en-US"/>
          </a:p>
        </p:txBody>
      </p:sp>
      <p:sp>
        <p:nvSpPr>
          <p:cNvPr id="6" name="Footer Placeholder 4">
            <a:extLst>
              <a:ext uri="{FF2B5EF4-FFF2-40B4-BE49-F238E27FC236}">
                <a16:creationId xmlns:a16="http://schemas.microsoft.com/office/drawing/2014/main" id="{1987F8AC-B19C-D433-F904-668F683D6494}"/>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7" name="Slide Number Placeholder 5">
            <a:extLst>
              <a:ext uri="{FF2B5EF4-FFF2-40B4-BE49-F238E27FC236}">
                <a16:creationId xmlns:a16="http://schemas.microsoft.com/office/drawing/2014/main" id="{9A9DB19A-0C93-EA00-99DA-8E3DA8EE181F}"/>
              </a:ext>
            </a:extLst>
          </p:cNvPr>
          <p:cNvSpPr>
            <a:spLocks noGrp="1"/>
          </p:cNvSpPr>
          <p:nvPr>
            <p:ph type="sldNum" sz="quarter" idx="12"/>
          </p:nvPr>
        </p:nvSpPr>
        <p:spPr/>
        <p:txBody>
          <a:bodyPr/>
          <a:lstStyle>
            <a:lvl1pPr eaLnBrk="0" hangingPunct="0">
              <a:defRPr/>
            </a:lvl1pPr>
          </a:lstStyle>
          <a:p>
            <a:pPr>
              <a:defRPr/>
            </a:pPr>
            <a:fld id="{221B924B-991A-A640-9B44-C125B0E75680}" type="slidenum">
              <a:rPr lang="en-GB" altLang="en-US"/>
              <a:pPr>
                <a:defRPr/>
              </a:pPr>
              <a:t>‹#›</a:t>
            </a:fld>
            <a:endParaRPr lang="en-GB" altLang="en-US"/>
          </a:p>
        </p:txBody>
      </p:sp>
    </p:spTree>
    <p:extLst>
      <p:ext uri="{BB962C8B-B14F-4D97-AF65-F5344CB8AC3E}">
        <p14:creationId xmlns:p14="http://schemas.microsoft.com/office/powerpoint/2010/main" val="234114205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CB7B9F7-231F-4738-FC3D-9CF87454D648}"/>
              </a:ext>
            </a:extLst>
          </p:cNvPr>
          <p:cNvSpPr>
            <a:spLocks noGrp="1"/>
          </p:cNvSpPr>
          <p:nvPr>
            <p:ph type="dt" sz="half" idx="10"/>
          </p:nvPr>
        </p:nvSpPr>
        <p:spPr/>
        <p:txBody>
          <a:bodyPr/>
          <a:lstStyle>
            <a:lvl1pPr eaLnBrk="0" hangingPunct="0">
              <a:defRPr/>
            </a:lvl1pPr>
          </a:lstStyle>
          <a:p>
            <a:pPr>
              <a:defRPr/>
            </a:pPr>
            <a:fld id="{009728BB-067A-304E-938C-349A928A9A22}" type="datetimeFigureOut">
              <a:rPr lang="en-GB" altLang="en-US"/>
              <a:pPr>
                <a:defRPr/>
              </a:pPr>
              <a:t>22/06/2022</a:t>
            </a:fld>
            <a:endParaRPr lang="en-GB" altLang="en-US"/>
          </a:p>
        </p:txBody>
      </p:sp>
      <p:sp>
        <p:nvSpPr>
          <p:cNvPr id="6" name="Footer Placeholder 4">
            <a:extLst>
              <a:ext uri="{FF2B5EF4-FFF2-40B4-BE49-F238E27FC236}">
                <a16:creationId xmlns:a16="http://schemas.microsoft.com/office/drawing/2014/main" id="{DA03C794-C1B5-7CA0-C1DB-E5F5212FE7DF}"/>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7" name="Slide Number Placeholder 5">
            <a:extLst>
              <a:ext uri="{FF2B5EF4-FFF2-40B4-BE49-F238E27FC236}">
                <a16:creationId xmlns:a16="http://schemas.microsoft.com/office/drawing/2014/main" id="{4D1D3B3B-EB5B-59A0-0BF1-477AD027CA86}"/>
              </a:ext>
            </a:extLst>
          </p:cNvPr>
          <p:cNvSpPr>
            <a:spLocks noGrp="1"/>
          </p:cNvSpPr>
          <p:nvPr>
            <p:ph type="sldNum" sz="quarter" idx="12"/>
          </p:nvPr>
        </p:nvSpPr>
        <p:spPr/>
        <p:txBody>
          <a:bodyPr/>
          <a:lstStyle>
            <a:lvl1pPr eaLnBrk="0" hangingPunct="0">
              <a:defRPr/>
            </a:lvl1pPr>
          </a:lstStyle>
          <a:p>
            <a:pPr>
              <a:defRPr/>
            </a:pPr>
            <a:fld id="{ED96456D-8805-A246-B603-43A726B98561}" type="slidenum">
              <a:rPr lang="en-GB" altLang="en-US"/>
              <a:pPr>
                <a:defRPr/>
              </a:pPr>
              <a:t>‹#›</a:t>
            </a:fld>
            <a:endParaRPr lang="en-GB" altLang="en-US"/>
          </a:p>
        </p:txBody>
      </p:sp>
    </p:spTree>
    <p:extLst>
      <p:ext uri="{BB962C8B-B14F-4D97-AF65-F5344CB8AC3E}">
        <p14:creationId xmlns:p14="http://schemas.microsoft.com/office/powerpoint/2010/main" val="122728519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C6BBE1-A999-39FB-42DA-678A8898B2C8}"/>
              </a:ext>
            </a:extLst>
          </p:cNvPr>
          <p:cNvSpPr>
            <a:spLocks noGrp="1"/>
          </p:cNvSpPr>
          <p:nvPr>
            <p:ph type="dt" sz="half" idx="10"/>
          </p:nvPr>
        </p:nvSpPr>
        <p:spPr/>
        <p:txBody>
          <a:bodyPr/>
          <a:lstStyle>
            <a:lvl1pPr eaLnBrk="0" hangingPunct="0">
              <a:defRPr/>
            </a:lvl1pPr>
          </a:lstStyle>
          <a:p>
            <a:pPr>
              <a:defRPr/>
            </a:pPr>
            <a:fld id="{6F3E7E5E-A8F5-A347-9F00-A7C087D30094}" type="datetimeFigureOut">
              <a:rPr lang="en-GB" altLang="en-US"/>
              <a:pPr>
                <a:defRPr/>
              </a:pPr>
              <a:t>22/06/2022</a:t>
            </a:fld>
            <a:endParaRPr lang="en-GB" altLang="en-US"/>
          </a:p>
        </p:txBody>
      </p:sp>
      <p:sp>
        <p:nvSpPr>
          <p:cNvPr id="5" name="Footer Placeholder 4">
            <a:extLst>
              <a:ext uri="{FF2B5EF4-FFF2-40B4-BE49-F238E27FC236}">
                <a16:creationId xmlns:a16="http://schemas.microsoft.com/office/drawing/2014/main" id="{3DC40838-EF58-087F-39BF-447940010975}"/>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DF8F0D43-9C84-41C7-8226-79C8667A340D}"/>
              </a:ext>
            </a:extLst>
          </p:cNvPr>
          <p:cNvSpPr>
            <a:spLocks noGrp="1"/>
          </p:cNvSpPr>
          <p:nvPr>
            <p:ph type="sldNum" sz="quarter" idx="12"/>
          </p:nvPr>
        </p:nvSpPr>
        <p:spPr/>
        <p:txBody>
          <a:bodyPr/>
          <a:lstStyle>
            <a:lvl1pPr eaLnBrk="0" hangingPunct="0">
              <a:defRPr/>
            </a:lvl1pPr>
          </a:lstStyle>
          <a:p>
            <a:pPr>
              <a:defRPr/>
            </a:pPr>
            <a:fld id="{FBA74F23-70A7-3747-AF24-7EF3E4812E95}" type="slidenum">
              <a:rPr lang="en-GB" altLang="en-US"/>
              <a:pPr>
                <a:defRPr/>
              </a:pPr>
              <a:t>‹#›</a:t>
            </a:fld>
            <a:endParaRPr lang="en-GB" altLang="en-US"/>
          </a:p>
        </p:txBody>
      </p:sp>
    </p:spTree>
    <p:extLst>
      <p:ext uri="{BB962C8B-B14F-4D97-AF65-F5344CB8AC3E}">
        <p14:creationId xmlns:p14="http://schemas.microsoft.com/office/powerpoint/2010/main" val="229613199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C50DCE-7A78-1F2F-3176-25BEF76BF123}"/>
              </a:ext>
            </a:extLst>
          </p:cNvPr>
          <p:cNvSpPr>
            <a:spLocks noGrp="1"/>
          </p:cNvSpPr>
          <p:nvPr>
            <p:ph type="dt" sz="half" idx="10"/>
          </p:nvPr>
        </p:nvSpPr>
        <p:spPr/>
        <p:txBody>
          <a:bodyPr/>
          <a:lstStyle>
            <a:lvl1pPr eaLnBrk="0" hangingPunct="0">
              <a:defRPr/>
            </a:lvl1pPr>
          </a:lstStyle>
          <a:p>
            <a:pPr>
              <a:defRPr/>
            </a:pPr>
            <a:fld id="{FB0A0687-B3E0-A943-B73C-A9171BC9C8E1}" type="datetimeFigureOut">
              <a:rPr lang="en-GB" altLang="en-US"/>
              <a:pPr>
                <a:defRPr/>
              </a:pPr>
              <a:t>22/06/2022</a:t>
            </a:fld>
            <a:endParaRPr lang="en-GB" altLang="en-US"/>
          </a:p>
        </p:txBody>
      </p:sp>
      <p:sp>
        <p:nvSpPr>
          <p:cNvPr id="5" name="Footer Placeholder 4">
            <a:extLst>
              <a:ext uri="{FF2B5EF4-FFF2-40B4-BE49-F238E27FC236}">
                <a16:creationId xmlns:a16="http://schemas.microsoft.com/office/drawing/2014/main" id="{D8A25D4A-C265-4C3D-41A3-14AF1D3C1324}"/>
              </a:ext>
            </a:extLst>
          </p:cNvPr>
          <p:cNvSpPr>
            <a:spLocks noGrp="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5CBE47C9-F0D4-B64F-1F5C-8220E9073B33}"/>
              </a:ext>
            </a:extLst>
          </p:cNvPr>
          <p:cNvSpPr>
            <a:spLocks noGrp="1"/>
          </p:cNvSpPr>
          <p:nvPr>
            <p:ph type="sldNum" sz="quarter" idx="12"/>
          </p:nvPr>
        </p:nvSpPr>
        <p:spPr/>
        <p:txBody>
          <a:bodyPr/>
          <a:lstStyle>
            <a:lvl1pPr eaLnBrk="0" hangingPunct="0">
              <a:defRPr/>
            </a:lvl1pPr>
          </a:lstStyle>
          <a:p>
            <a:pPr>
              <a:defRPr/>
            </a:pPr>
            <a:fld id="{7C1751A0-B06C-4045-8D31-8CC8767350A3}" type="slidenum">
              <a:rPr lang="en-GB" altLang="en-US"/>
              <a:pPr>
                <a:defRPr/>
              </a:pPr>
              <a:t>‹#›</a:t>
            </a:fld>
            <a:endParaRPr lang="en-GB" altLang="en-US"/>
          </a:p>
        </p:txBody>
      </p:sp>
    </p:spTree>
    <p:extLst>
      <p:ext uri="{BB962C8B-B14F-4D97-AF65-F5344CB8AC3E}">
        <p14:creationId xmlns:p14="http://schemas.microsoft.com/office/powerpoint/2010/main" val="226819435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F1B2B6-2CCF-7220-C2DA-906454F1EE35}"/>
              </a:ext>
            </a:extLst>
          </p:cNvPr>
          <p:cNvSpPr>
            <a:spLocks noGrp="1"/>
          </p:cNvSpPr>
          <p:nvPr>
            <p:ph type="dt" sz="half" idx="10"/>
          </p:nvPr>
        </p:nvSpPr>
        <p:spPr>
          <a:xfrm>
            <a:off x="457200" y="6245225"/>
            <a:ext cx="2133600" cy="476250"/>
          </a:xfrm>
        </p:spPr>
        <p:txBody>
          <a:bodyPr rtlCol="0"/>
          <a:lstStyle>
            <a:lvl1pPr eaLnBrk="0" fontAlgn="auto" hangingPunct="0">
              <a:spcBef>
                <a:spcPts val="0"/>
              </a:spcBef>
              <a:spcAft>
                <a:spcPts val="0"/>
              </a:spcAft>
              <a:defRPr>
                <a:solidFill>
                  <a:prstClr val="black">
                    <a:tint val="75000"/>
                  </a:prstClr>
                </a:solidFill>
                <a:latin typeface="Calibri"/>
                <a:ea typeface="ＭＳ Ｐゴシック" charset="0"/>
                <a:cs typeface="ＭＳ Ｐゴシック" charset="0"/>
              </a:defRPr>
            </a:lvl1pPr>
          </a:lstStyle>
          <a:p>
            <a:pPr>
              <a:defRPr/>
            </a:pPr>
            <a:endParaRPr lang="en-GB"/>
          </a:p>
        </p:txBody>
      </p:sp>
      <p:sp>
        <p:nvSpPr>
          <p:cNvPr id="4" name="Footer Placeholder 3">
            <a:extLst>
              <a:ext uri="{FF2B5EF4-FFF2-40B4-BE49-F238E27FC236}">
                <a16:creationId xmlns:a16="http://schemas.microsoft.com/office/drawing/2014/main" id="{80E77168-34CB-9F9F-0F0C-63F86C40B6A7}"/>
              </a:ext>
            </a:extLst>
          </p:cNvPr>
          <p:cNvSpPr>
            <a:spLocks noGrp="1"/>
          </p:cNvSpPr>
          <p:nvPr>
            <p:ph type="ftr" sz="quarter" idx="11"/>
          </p:nvPr>
        </p:nvSpPr>
        <p:spPr>
          <a:xfrm>
            <a:off x="3124200" y="6245225"/>
            <a:ext cx="2895600" cy="476250"/>
          </a:xfrm>
        </p:spPr>
        <p:txBody>
          <a:bodyPr/>
          <a:lstStyle>
            <a:lvl1pPr eaLnBrk="0" hangingPunct="0">
              <a:defRPr>
                <a:ea typeface="ＭＳ Ｐゴシック" charset="0"/>
                <a:cs typeface="ＭＳ Ｐゴシック" charset="0"/>
              </a:defRPr>
            </a:lvl1pPr>
          </a:lstStyle>
          <a:p>
            <a:pPr>
              <a:defRPr/>
            </a:pPr>
            <a:endParaRPr lang="en-GB"/>
          </a:p>
        </p:txBody>
      </p:sp>
      <p:sp>
        <p:nvSpPr>
          <p:cNvPr id="5" name="Slide Number Placeholder 4">
            <a:extLst>
              <a:ext uri="{FF2B5EF4-FFF2-40B4-BE49-F238E27FC236}">
                <a16:creationId xmlns:a16="http://schemas.microsoft.com/office/drawing/2014/main" id="{B5DB0C68-D9EB-47FC-6638-2562BF5363E8}"/>
              </a:ext>
            </a:extLst>
          </p:cNvPr>
          <p:cNvSpPr>
            <a:spLocks noGrp="1"/>
          </p:cNvSpPr>
          <p:nvPr>
            <p:ph type="sldNum" sz="quarter" idx="12"/>
          </p:nvPr>
        </p:nvSpPr>
        <p:spPr>
          <a:xfrm>
            <a:off x="6553200" y="6245225"/>
            <a:ext cx="2133600" cy="476250"/>
          </a:xfrm>
        </p:spPr>
        <p:txBody>
          <a:bodyPr/>
          <a:lstStyle>
            <a:lvl1pPr eaLnBrk="0" hangingPunct="0">
              <a:defRPr/>
            </a:lvl1pPr>
          </a:lstStyle>
          <a:p>
            <a:pPr>
              <a:defRPr/>
            </a:pPr>
            <a:fld id="{358DEE08-1D7F-F449-94CB-BD13B21A4643}" type="slidenum">
              <a:rPr lang="en-GB" altLang="en-US"/>
              <a:pPr>
                <a:defRPr/>
              </a:pPr>
              <a:t>‹#›</a:t>
            </a:fld>
            <a:endParaRPr lang="en-GB" altLang="en-US"/>
          </a:p>
        </p:txBody>
      </p:sp>
    </p:spTree>
    <p:extLst>
      <p:ext uri="{BB962C8B-B14F-4D97-AF65-F5344CB8AC3E}">
        <p14:creationId xmlns:p14="http://schemas.microsoft.com/office/powerpoint/2010/main" val="273868881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457200" y="1600200"/>
            <a:ext cx="8229600" cy="4525963"/>
          </a:xfrm>
        </p:spPr>
        <p:txBody>
          <a:bodyPr rtlCol="0">
            <a:normAutofit/>
          </a:bodyPr>
          <a:lstStyle/>
          <a:p>
            <a:pPr lvl="0"/>
            <a:endParaRPr lang="en-GB" noProof="0"/>
          </a:p>
        </p:txBody>
      </p:sp>
      <p:sp>
        <p:nvSpPr>
          <p:cNvPr id="4" name="Date Placeholder 3">
            <a:extLst>
              <a:ext uri="{FF2B5EF4-FFF2-40B4-BE49-F238E27FC236}">
                <a16:creationId xmlns:a16="http://schemas.microsoft.com/office/drawing/2014/main" id="{1D164905-582B-C405-D210-07EB75278CD2}"/>
              </a:ext>
            </a:extLst>
          </p:cNvPr>
          <p:cNvSpPr>
            <a:spLocks noGrp="1"/>
          </p:cNvSpPr>
          <p:nvPr>
            <p:ph type="dt" sz="half" idx="10"/>
          </p:nvPr>
        </p:nvSpPr>
        <p:spPr>
          <a:xfrm>
            <a:off x="457200" y="6245225"/>
            <a:ext cx="2133600" cy="476250"/>
          </a:xfrm>
        </p:spPr>
        <p:txBody>
          <a:bodyPr rtlCol="0"/>
          <a:lstStyle>
            <a:lvl1pPr eaLnBrk="0" fontAlgn="auto" hangingPunct="0">
              <a:spcBef>
                <a:spcPts val="0"/>
              </a:spcBef>
              <a:spcAft>
                <a:spcPts val="0"/>
              </a:spcAft>
              <a:defRPr>
                <a:solidFill>
                  <a:prstClr val="black">
                    <a:tint val="75000"/>
                  </a:prstClr>
                </a:solidFill>
                <a:latin typeface="Calibri"/>
                <a:ea typeface="ＭＳ Ｐゴシック" charset="0"/>
                <a:cs typeface="ＭＳ Ｐゴシック" charset="0"/>
              </a:defRPr>
            </a:lvl1pPr>
          </a:lstStyle>
          <a:p>
            <a:pPr>
              <a:defRPr/>
            </a:pPr>
            <a:endParaRPr lang="en-GB"/>
          </a:p>
        </p:txBody>
      </p:sp>
      <p:sp>
        <p:nvSpPr>
          <p:cNvPr id="5" name="Footer Placeholder 4">
            <a:extLst>
              <a:ext uri="{FF2B5EF4-FFF2-40B4-BE49-F238E27FC236}">
                <a16:creationId xmlns:a16="http://schemas.microsoft.com/office/drawing/2014/main" id="{57C2B5CE-8130-1C11-1FBB-4FDEF2224C39}"/>
              </a:ext>
            </a:extLst>
          </p:cNvPr>
          <p:cNvSpPr>
            <a:spLocks noGrp="1"/>
          </p:cNvSpPr>
          <p:nvPr>
            <p:ph type="ftr" sz="quarter" idx="11"/>
          </p:nvPr>
        </p:nvSpPr>
        <p:spPr>
          <a:xfrm>
            <a:off x="3124200" y="6245225"/>
            <a:ext cx="2895600" cy="476250"/>
          </a:xfrm>
        </p:spPr>
        <p:txBody>
          <a:bodyPr/>
          <a:lstStyle>
            <a:lvl1pPr eaLnBrk="0" hangingPunct="0">
              <a:defRPr>
                <a:ea typeface="ＭＳ Ｐゴシック" charset="0"/>
                <a:cs typeface="ＭＳ Ｐゴシック" charset="0"/>
              </a:defRPr>
            </a:lvl1pPr>
          </a:lstStyle>
          <a:p>
            <a:pPr>
              <a:defRPr/>
            </a:pPr>
            <a:endParaRPr lang="en-GB"/>
          </a:p>
        </p:txBody>
      </p:sp>
      <p:sp>
        <p:nvSpPr>
          <p:cNvPr id="6" name="Slide Number Placeholder 5">
            <a:extLst>
              <a:ext uri="{FF2B5EF4-FFF2-40B4-BE49-F238E27FC236}">
                <a16:creationId xmlns:a16="http://schemas.microsoft.com/office/drawing/2014/main" id="{EF374737-FFEF-3A5E-8586-9C1154F4B722}"/>
              </a:ext>
            </a:extLst>
          </p:cNvPr>
          <p:cNvSpPr>
            <a:spLocks noGrp="1"/>
          </p:cNvSpPr>
          <p:nvPr>
            <p:ph type="sldNum" sz="quarter" idx="12"/>
          </p:nvPr>
        </p:nvSpPr>
        <p:spPr>
          <a:xfrm>
            <a:off x="6553200" y="6245225"/>
            <a:ext cx="2133600" cy="476250"/>
          </a:xfrm>
        </p:spPr>
        <p:txBody>
          <a:bodyPr/>
          <a:lstStyle>
            <a:lvl1pPr eaLnBrk="0" hangingPunct="0">
              <a:defRPr/>
            </a:lvl1pPr>
          </a:lstStyle>
          <a:p>
            <a:pPr>
              <a:defRPr/>
            </a:pPr>
            <a:fld id="{503ADEBE-C58C-6343-ACDD-C742BF3FFCBB}" type="slidenum">
              <a:rPr lang="en-GB" altLang="en-US"/>
              <a:pPr>
                <a:defRPr/>
              </a:pPr>
              <a:t>‹#›</a:t>
            </a:fld>
            <a:endParaRPr lang="en-GB" altLang="en-US"/>
          </a:p>
        </p:txBody>
      </p:sp>
    </p:spTree>
    <p:extLst>
      <p:ext uri="{BB962C8B-B14F-4D97-AF65-F5344CB8AC3E}">
        <p14:creationId xmlns:p14="http://schemas.microsoft.com/office/powerpoint/2010/main" val="778920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16" descr="DarkRed1024">
            <a:extLst>
              <a:ext uri="{FF2B5EF4-FFF2-40B4-BE49-F238E27FC236}">
                <a16:creationId xmlns:a16="http://schemas.microsoft.com/office/drawing/2014/main" id="{CC2E52F1-1341-B21C-D5E9-C02A5DDB35F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a:extLst>
              <a:ext uri="{FF2B5EF4-FFF2-40B4-BE49-F238E27FC236}">
                <a16:creationId xmlns:a16="http://schemas.microsoft.com/office/drawing/2014/main" id="{3CC31AE8-DB4B-5D72-F4EA-97D7BF14B4CF}"/>
              </a:ext>
            </a:extLst>
          </p:cNvPr>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99474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E3297E35-8BF7-4FE7-72BB-77459F5A5B8B}"/>
              </a:ext>
            </a:extLst>
          </p:cNvPr>
          <p:cNvSpPr>
            <a:spLocks noGrp="1" noChangeArrowheads="1"/>
          </p:cNvSpPr>
          <p:nvPr>
            <p:ph type="sldNum" sz="quarter" idx="10"/>
          </p:nvPr>
        </p:nvSpPr>
        <p:spPr>
          <a:ln/>
        </p:spPr>
        <p:txBody>
          <a:bodyPr/>
          <a:lstStyle>
            <a:lvl1pPr>
              <a:defRPr/>
            </a:lvl1pPr>
          </a:lstStyle>
          <a:p>
            <a:pPr>
              <a:defRPr/>
            </a:pPr>
            <a:fld id="{1DBDF057-8C0D-9D4E-B605-F481F5EFB671}" type="slidenum">
              <a:rPr lang="en-US" altLang="en-US"/>
              <a:pPr>
                <a:defRPr/>
              </a:pPr>
              <a:t>‹#›</a:t>
            </a:fld>
            <a:endParaRPr lang="en-US" altLang="en-US"/>
          </a:p>
        </p:txBody>
      </p:sp>
    </p:spTree>
    <p:extLst>
      <p:ext uri="{BB962C8B-B14F-4D97-AF65-F5344CB8AC3E}">
        <p14:creationId xmlns:p14="http://schemas.microsoft.com/office/powerpoint/2010/main" val="2190619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endParaRPr lang="en-GB"/>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a:extLst>
              <a:ext uri="{FF2B5EF4-FFF2-40B4-BE49-F238E27FC236}">
                <a16:creationId xmlns:a16="http://schemas.microsoft.com/office/drawing/2014/main" id="{4E38BEE1-A4BA-CA83-9053-1BAEA3060795}"/>
              </a:ext>
            </a:extLst>
          </p:cNvPr>
          <p:cNvSpPr>
            <a:spLocks noGrp="1" noChangeArrowheads="1"/>
          </p:cNvSpPr>
          <p:nvPr>
            <p:ph type="sldNum" sz="quarter" idx="10"/>
          </p:nvPr>
        </p:nvSpPr>
        <p:spPr>
          <a:ln/>
        </p:spPr>
        <p:txBody>
          <a:bodyPr/>
          <a:lstStyle>
            <a:lvl1pPr>
              <a:defRPr/>
            </a:lvl1pPr>
          </a:lstStyle>
          <a:p>
            <a:pPr>
              <a:defRPr/>
            </a:pPr>
            <a:fld id="{0447D50F-6E9F-244D-BE46-C8C7C0228A08}" type="slidenum">
              <a:rPr lang="en-US" altLang="en-US"/>
              <a:pPr>
                <a:defRPr/>
              </a:pPr>
              <a:t>‹#›</a:t>
            </a:fld>
            <a:endParaRPr lang="en-US" altLang="en-US"/>
          </a:p>
        </p:txBody>
      </p:sp>
    </p:spTree>
    <p:extLst>
      <p:ext uri="{BB962C8B-B14F-4D97-AF65-F5344CB8AC3E}">
        <p14:creationId xmlns:p14="http://schemas.microsoft.com/office/powerpoint/2010/main" val="214791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内容占位符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Rectangle 6">
            <a:extLst>
              <a:ext uri="{FF2B5EF4-FFF2-40B4-BE49-F238E27FC236}">
                <a16:creationId xmlns:a16="http://schemas.microsoft.com/office/drawing/2014/main" id="{4EC90E83-29BE-25D9-C095-3F183149FF2D}"/>
              </a:ext>
            </a:extLst>
          </p:cNvPr>
          <p:cNvSpPr>
            <a:spLocks noGrp="1" noChangeArrowheads="1"/>
          </p:cNvSpPr>
          <p:nvPr>
            <p:ph type="sldNum" sz="quarter" idx="10"/>
          </p:nvPr>
        </p:nvSpPr>
        <p:spPr>
          <a:ln/>
        </p:spPr>
        <p:txBody>
          <a:bodyPr/>
          <a:lstStyle>
            <a:lvl1pPr>
              <a:defRPr/>
            </a:lvl1pPr>
          </a:lstStyle>
          <a:p>
            <a:pPr>
              <a:defRPr/>
            </a:pPr>
            <a:fld id="{B80A1D56-E30B-7943-BEDE-A01749F7F471}" type="slidenum">
              <a:rPr lang="en-US" altLang="en-US"/>
              <a:pPr>
                <a:defRPr/>
              </a:pPr>
              <a:t>‹#›</a:t>
            </a:fld>
            <a:endParaRPr lang="en-US" altLang="en-US"/>
          </a:p>
        </p:txBody>
      </p:sp>
    </p:spTree>
    <p:extLst>
      <p:ext uri="{BB962C8B-B14F-4D97-AF65-F5344CB8AC3E}">
        <p14:creationId xmlns:p14="http://schemas.microsoft.com/office/powerpoint/2010/main" val="34177264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en-GB"/>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7" name="Rectangle 6">
            <a:extLst>
              <a:ext uri="{FF2B5EF4-FFF2-40B4-BE49-F238E27FC236}">
                <a16:creationId xmlns:a16="http://schemas.microsoft.com/office/drawing/2014/main" id="{3622A6EE-9D49-D253-BBA6-76E729E4078D}"/>
              </a:ext>
            </a:extLst>
          </p:cNvPr>
          <p:cNvSpPr>
            <a:spLocks noGrp="1" noChangeArrowheads="1"/>
          </p:cNvSpPr>
          <p:nvPr>
            <p:ph type="sldNum" sz="quarter" idx="10"/>
          </p:nvPr>
        </p:nvSpPr>
        <p:spPr>
          <a:ln/>
        </p:spPr>
        <p:txBody>
          <a:bodyPr/>
          <a:lstStyle>
            <a:lvl1pPr>
              <a:defRPr/>
            </a:lvl1pPr>
          </a:lstStyle>
          <a:p>
            <a:pPr>
              <a:defRPr/>
            </a:pPr>
            <a:fld id="{808004BE-BDDD-7E4B-9451-802C52ADB9AC}" type="slidenum">
              <a:rPr lang="en-US" altLang="en-US"/>
              <a:pPr>
                <a:defRPr/>
              </a:pPr>
              <a:t>‹#›</a:t>
            </a:fld>
            <a:endParaRPr lang="en-US" altLang="en-US"/>
          </a:p>
        </p:txBody>
      </p:sp>
    </p:spTree>
    <p:extLst>
      <p:ext uri="{BB962C8B-B14F-4D97-AF65-F5344CB8AC3E}">
        <p14:creationId xmlns:p14="http://schemas.microsoft.com/office/powerpoint/2010/main" val="26532547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Rectangle 6">
            <a:extLst>
              <a:ext uri="{FF2B5EF4-FFF2-40B4-BE49-F238E27FC236}">
                <a16:creationId xmlns:a16="http://schemas.microsoft.com/office/drawing/2014/main" id="{5A17F223-58A6-3D5F-6F0C-88B57222B069}"/>
              </a:ext>
            </a:extLst>
          </p:cNvPr>
          <p:cNvSpPr>
            <a:spLocks noGrp="1" noChangeArrowheads="1"/>
          </p:cNvSpPr>
          <p:nvPr>
            <p:ph type="sldNum" sz="quarter" idx="10"/>
          </p:nvPr>
        </p:nvSpPr>
        <p:spPr>
          <a:ln/>
        </p:spPr>
        <p:txBody>
          <a:bodyPr/>
          <a:lstStyle>
            <a:lvl1pPr>
              <a:defRPr/>
            </a:lvl1pPr>
          </a:lstStyle>
          <a:p>
            <a:pPr>
              <a:defRPr/>
            </a:pPr>
            <a:fld id="{827A673A-7DF8-9243-85E5-E405ED7BEB7F}" type="slidenum">
              <a:rPr lang="en-US" altLang="en-US"/>
              <a:pPr>
                <a:defRPr/>
              </a:pPr>
              <a:t>‹#›</a:t>
            </a:fld>
            <a:endParaRPr lang="en-US" altLang="en-US"/>
          </a:p>
        </p:txBody>
      </p:sp>
    </p:spTree>
    <p:extLst>
      <p:ext uri="{BB962C8B-B14F-4D97-AF65-F5344CB8AC3E}">
        <p14:creationId xmlns:p14="http://schemas.microsoft.com/office/powerpoint/2010/main" val="3143013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endParaRPr lang="en-GB"/>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a:extLst>
              <a:ext uri="{FF2B5EF4-FFF2-40B4-BE49-F238E27FC236}">
                <a16:creationId xmlns:a16="http://schemas.microsoft.com/office/drawing/2014/main" id="{EA0F2CB9-7A70-798F-87EE-8CBB227D5EC1}"/>
              </a:ext>
            </a:extLst>
          </p:cNvPr>
          <p:cNvSpPr>
            <a:spLocks noGrp="1" noChangeArrowheads="1"/>
          </p:cNvSpPr>
          <p:nvPr>
            <p:ph type="sldNum" sz="quarter" idx="10"/>
          </p:nvPr>
        </p:nvSpPr>
        <p:spPr>
          <a:ln/>
        </p:spPr>
        <p:txBody>
          <a:bodyPr/>
          <a:lstStyle>
            <a:lvl1pPr>
              <a:defRPr/>
            </a:lvl1pPr>
          </a:lstStyle>
          <a:p>
            <a:pPr>
              <a:defRPr/>
            </a:pPr>
            <a:fld id="{CF1187B5-3981-2144-A8B5-54FCA28C481C}" type="slidenum">
              <a:rPr lang="en-US" altLang="en-US"/>
              <a:pPr>
                <a:defRPr/>
              </a:pPr>
              <a:t>‹#›</a:t>
            </a:fld>
            <a:endParaRPr lang="en-US" altLang="en-US"/>
          </a:p>
        </p:txBody>
      </p:sp>
    </p:spTree>
    <p:extLst>
      <p:ext uri="{BB962C8B-B14F-4D97-AF65-F5344CB8AC3E}">
        <p14:creationId xmlns:p14="http://schemas.microsoft.com/office/powerpoint/2010/main" val="3750938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DB8F7DA0-88E5-4117-8932-148D881D7370}"/>
              </a:ext>
            </a:extLst>
          </p:cNvPr>
          <p:cNvSpPr>
            <a:spLocks noGrp="1" noChangeArrowheads="1"/>
          </p:cNvSpPr>
          <p:nvPr>
            <p:ph type="sldNum" sz="quarter" idx="10"/>
          </p:nvPr>
        </p:nvSpPr>
        <p:spPr>
          <a:ln/>
        </p:spPr>
        <p:txBody>
          <a:bodyPr/>
          <a:lstStyle>
            <a:lvl1pPr>
              <a:defRPr/>
            </a:lvl1pPr>
          </a:lstStyle>
          <a:p>
            <a:pPr>
              <a:defRPr/>
            </a:pPr>
            <a:fld id="{721FEF1A-B37E-5B40-8AE7-C8EBDC4F52BE}" type="slidenum">
              <a:rPr lang="en-US" altLang="en-US"/>
              <a:pPr>
                <a:defRPr/>
              </a:pPr>
              <a:t>‹#›</a:t>
            </a:fld>
            <a:endParaRPr lang="en-US" altLang="en-US"/>
          </a:p>
        </p:txBody>
      </p:sp>
    </p:spTree>
    <p:extLst>
      <p:ext uri="{BB962C8B-B14F-4D97-AF65-F5344CB8AC3E}">
        <p14:creationId xmlns:p14="http://schemas.microsoft.com/office/powerpoint/2010/main" val="5489240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en-GB"/>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99EEF0D8-035D-AE24-CE77-3023655FE419}"/>
              </a:ext>
            </a:extLst>
          </p:cNvPr>
          <p:cNvSpPr>
            <a:spLocks noGrp="1" noChangeArrowheads="1"/>
          </p:cNvSpPr>
          <p:nvPr>
            <p:ph type="sldNum" sz="quarter" idx="10"/>
          </p:nvPr>
        </p:nvSpPr>
        <p:spPr>
          <a:ln/>
        </p:spPr>
        <p:txBody>
          <a:bodyPr/>
          <a:lstStyle>
            <a:lvl1pPr>
              <a:defRPr/>
            </a:lvl1pPr>
          </a:lstStyle>
          <a:p>
            <a:pPr>
              <a:defRPr/>
            </a:pPr>
            <a:fld id="{68791EB1-C89F-8F4E-8C17-369166015720}" type="slidenum">
              <a:rPr lang="en-US" altLang="en-US"/>
              <a:pPr>
                <a:defRPr/>
              </a:pPr>
              <a:t>‹#›</a:t>
            </a:fld>
            <a:endParaRPr lang="en-US" altLang="en-US"/>
          </a:p>
        </p:txBody>
      </p:sp>
    </p:spTree>
    <p:extLst>
      <p:ext uri="{BB962C8B-B14F-4D97-AF65-F5344CB8AC3E}">
        <p14:creationId xmlns:p14="http://schemas.microsoft.com/office/powerpoint/2010/main" val="3436656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en-GB"/>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4E3D1016-D55B-19A0-58B6-56CFDE06A96B}"/>
              </a:ext>
            </a:extLst>
          </p:cNvPr>
          <p:cNvSpPr>
            <a:spLocks noGrp="1" noChangeArrowheads="1"/>
          </p:cNvSpPr>
          <p:nvPr>
            <p:ph type="sldNum" sz="quarter" idx="10"/>
          </p:nvPr>
        </p:nvSpPr>
        <p:spPr>
          <a:ln/>
        </p:spPr>
        <p:txBody>
          <a:bodyPr/>
          <a:lstStyle>
            <a:lvl1pPr>
              <a:defRPr/>
            </a:lvl1pPr>
          </a:lstStyle>
          <a:p>
            <a:pPr>
              <a:defRPr/>
            </a:pPr>
            <a:fld id="{C170B711-B8ED-934C-97C6-7FC71B47F8FB}" type="slidenum">
              <a:rPr lang="en-US" altLang="en-US"/>
              <a:pPr>
                <a:defRPr/>
              </a:pPr>
              <a:t>‹#›</a:t>
            </a:fld>
            <a:endParaRPr lang="en-US" altLang="en-US"/>
          </a:p>
        </p:txBody>
      </p:sp>
    </p:spTree>
    <p:extLst>
      <p:ext uri="{BB962C8B-B14F-4D97-AF65-F5344CB8AC3E}">
        <p14:creationId xmlns:p14="http://schemas.microsoft.com/office/powerpoint/2010/main" val="7820569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98324B5A-4FE3-A8C4-E5CE-103E14645F75}"/>
              </a:ext>
            </a:extLst>
          </p:cNvPr>
          <p:cNvSpPr>
            <a:spLocks noGrp="1" noChangeArrowheads="1"/>
          </p:cNvSpPr>
          <p:nvPr>
            <p:ph type="sldNum" sz="quarter" idx="10"/>
          </p:nvPr>
        </p:nvSpPr>
        <p:spPr>
          <a:ln/>
        </p:spPr>
        <p:txBody>
          <a:bodyPr/>
          <a:lstStyle>
            <a:lvl1pPr>
              <a:defRPr/>
            </a:lvl1pPr>
          </a:lstStyle>
          <a:p>
            <a:pPr>
              <a:defRPr/>
            </a:pPr>
            <a:fld id="{F08CA153-2174-AB45-BAFC-2AAD359C0398}" type="slidenum">
              <a:rPr lang="en-US" altLang="en-US"/>
              <a:pPr>
                <a:defRPr/>
              </a:pPr>
              <a:t>‹#›</a:t>
            </a:fld>
            <a:endParaRPr lang="en-US" altLang="en-US"/>
          </a:p>
        </p:txBody>
      </p:sp>
    </p:spTree>
    <p:extLst>
      <p:ext uri="{BB962C8B-B14F-4D97-AF65-F5344CB8AC3E}">
        <p14:creationId xmlns:p14="http://schemas.microsoft.com/office/powerpoint/2010/main" val="17643472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97663" y="908050"/>
            <a:ext cx="2122487" cy="5257800"/>
          </a:xfrm>
        </p:spPr>
        <p:txBody>
          <a:bodyPr vert="eaVert"/>
          <a:lstStyle/>
          <a:p>
            <a:r>
              <a:rPr lang="zh-CN" altLang="en-US"/>
              <a:t>单击此处编辑母版标题样式</a:t>
            </a:r>
            <a:endParaRPr lang="en-GB"/>
          </a:p>
        </p:txBody>
      </p:sp>
      <p:sp>
        <p:nvSpPr>
          <p:cNvPr id="3" name="竖排文字占位符 2"/>
          <p:cNvSpPr>
            <a:spLocks noGrp="1"/>
          </p:cNvSpPr>
          <p:nvPr>
            <p:ph type="body" orient="vert" idx="1"/>
          </p:nvPr>
        </p:nvSpPr>
        <p:spPr>
          <a:xfrm>
            <a:off x="330200" y="908050"/>
            <a:ext cx="6215063" cy="52578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C728B7A6-8EE0-159D-7114-EBAF7447C9C5}"/>
              </a:ext>
            </a:extLst>
          </p:cNvPr>
          <p:cNvSpPr>
            <a:spLocks noGrp="1" noChangeArrowheads="1"/>
          </p:cNvSpPr>
          <p:nvPr>
            <p:ph type="sldNum" sz="quarter" idx="10"/>
          </p:nvPr>
        </p:nvSpPr>
        <p:spPr>
          <a:ln/>
        </p:spPr>
        <p:txBody>
          <a:bodyPr/>
          <a:lstStyle>
            <a:lvl1pPr>
              <a:defRPr/>
            </a:lvl1pPr>
          </a:lstStyle>
          <a:p>
            <a:pPr>
              <a:defRPr/>
            </a:pPr>
            <a:fld id="{A9104F9E-D2C6-AC47-8093-6C44B26F7B40}" type="slidenum">
              <a:rPr lang="en-US" altLang="en-US"/>
              <a:pPr>
                <a:defRPr/>
              </a:pPr>
              <a:t>‹#›</a:t>
            </a:fld>
            <a:endParaRPr lang="en-US" altLang="en-US"/>
          </a:p>
        </p:txBody>
      </p:sp>
    </p:spTree>
    <p:extLst>
      <p:ext uri="{BB962C8B-B14F-4D97-AF65-F5344CB8AC3E}">
        <p14:creationId xmlns:p14="http://schemas.microsoft.com/office/powerpoint/2010/main" val="1934428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16" descr="DarkRed1024">
            <a:extLst>
              <a:ext uri="{FF2B5EF4-FFF2-40B4-BE49-F238E27FC236}">
                <a16:creationId xmlns:a16="http://schemas.microsoft.com/office/drawing/2014/main" id="{55BDA17A-0EBC-613E-BB3D-2EB4535678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a:extLst>
              <a:ext uri="{FF2B5EF4-FFF2-40B4-BE49-F238E27FC236}">
                <a16:creationId xmlns:a16="http://schemas.microsoft.com/office/drawing/2014/main" id="{3F909A45-9D9B-9A74-5C9B-E9C24B1FFE64}"/>
              </a:ext>
            </a:extLst>
          </p:cNvPr>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1903957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390C0A4B-2F2B-D4E8-5D32-17189F429D17}"/>
              </a:ext>
            </a:extLst>
          </p:cNvPr>
          <p:cNvSpPr>
            <a:spLocks noGrp="1" noChangeArrowheads="1"/>
          </p:cNvSpPr>
          <p:nvPr>
            <p:ph type="sldNum" sz="quarter" idx="10"/>
          </p:nvPr>
        </p:nvSpPr>
        <p:spPr>
          <a:ln/>
        </p:spPr>
        <p:txBody>
          <a:bodyPr/>
          <a:lstStyle>
            <a:lvl1pPr>
              <a:defRPr/>
            </a:lvl1pPr>
          </a:lstStyle>
          <a:p>
            <a:pPr>
              <a:defRPr/>
            </a:pPr>
            <a:fld id="{71B96453-9BC6-904D-8073-FFD91CBB26BF}" type="slidenum">
              <a:rPr lang="en-US" altLang="en-US"/>
              <a:pPr>
                <a:defRPr/>
              </a:pPr>
              <a:t>‹#›</a:t>
            </a:fld>
            <a:endParaRPr lang="en-US" altLang="en-US"/>
          </a:p>
        </p:txBody>
      </p:sp>
    </p:spTree>
    <p:extLst>
      <p:ext uri="{BB962C8B-B14F-4D97-AF65-F5344CB8AC3E}">
        <p14:creationId xmlns:p14="http://schemas.microsoft.com/office/powerpoint/2010/main" val="13690113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endParaRPr lang="en-GB"/>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a:extLst>
              <a:ext uri="{FF2B5EF4-FFF2-40B4-BE49-F238E27FC236}">
                <a16:creationId xmlns:a16="http://schemas.microsoft.com/office/drawing/2014/main" id="{2009A433-7D0C-9094-0D4D-E3CBFA11C319}"/>
              </a:ext>
            </a:extLst>
          </p:cNvPr>
          <p:cNvSpPr>
            <a:spLocks noGrp="1" noChangeArrowheads="1"/>
          </p:cNvSpPr>
          <p:nvPr>
            <p:ph type="sldNum" sz="quarter" idx="10"/>
          </p:nvPr>
        </p:nvSpPr>
        <p:spPr>
          <a:ln/>
        </p:spPr>
        <p:txBody>
          <a:bodyPr/>
          <a:lstStyle>
            <a:lvl1pPr>
              <a:defRPr/>
            </a:lvl1pPr>
          </a:lstStyle>
          <a:p>
            <a:pPr>
              <a:defRPr/>
            </a:pPr>
            <a:fld id="{5E8EEBE1-EA66-5F4E-81DD-4792E03A39BB}" type="slidenum">
              <a:rPr lang="en-US" altLang="en-US"/>
              <a:pPr>
                <a:defRPr/>
              </a:pPr>
              <a:t>‹#›</a:t>
            </a:fld>
            <a:endParaRPr lang="en-US" altLang="en-US"/>
          </a:p>
        </p:txBody>
      </p:sp>
    </p:spTree>
    <p:extLst>
      <p:ext uri="{BB962C8B-B14F-4D97-AF65-F5344CB8AC3E}">
        <p14:creationId xmlns:p14="http://schemas.microsoft.com/office/powerpoint/2010/main" val="163002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内容占位符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Rectangle 6">
            <a:extLst>
              <a:ext uri="{FF2B5EF4-FFF2-40B4-BE49-F238E27FC236}">
                <a16:creationId xmlns:a16="http://schemas.microsoft.com/office/drawing/2014/main" id="{D43B8E02-436D-B583-133E-5C147F9A44E3}"/>
              </a:ext>
            </a:extLst>
          </p:cNvPr>
          <p:cNvSpPr>
            <a:spLocks noGrp="1" noChangeArrowheads="1"/>
          </p:cNvSpPr>
          <p:nvPr>
            <p:ph type="sldNum" sz="quarter" idx="10"/>
          </p:nvPr>
        </p:nvSpPr>
        <p:spPr>
          <a:ln/>
        </p:spPr>
        <p:txBody>
          <a:bodyPr/>
          <a:lstStyle>
            <a:lvl1pPr>
              <a:defRPr/>
            </a:lvl1pPr>
          </a:lstStyle>
          <a:p>
            <a:pPr>
              <a:defRPr/>
            </a:pPr>
            <a:fld id="{892C43F8-6E24-E442-9FE3-5AF93E80E5A7}" type="slidenum">
              <a:rPr lang="en-US" altLang="en-US"/>
              <a:pPr>
                <a:defRPr/>
              </a:pPr>
              <a:t>‹#›</a:t>
            </a:fld>
            <a:endParaRPr lang="en-US" altLang="en-US"/>
          </a:p>
        </p:txBody>
      </p:sp>
    </p:spTree>
    <p:extLst>
      <p:ext uri="{BB962C8B-B14F-4D97-AF65-F5344CB8AC3E}">
        <p14:creationId xmlns:p14="http://schemas.microsoft.com/office/powerpoint/2010/main" val="14829506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en-GB"/>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7" name="Rectangle 6">
            <a:extLst>
              <a:ext uri="{FF2B5EF4-FFF2-40B4-BE49-F238E27FC236}">
                <a16:creationId xmlns:a16="http://schemas.microsoft.com/office/drawing/2014/main" id="{0AADF1F0-22AA-B090-24C7-79967867F6A0}"/>
              </a:ext>
            </a:extLst>
          </p:cNvPr>
          <p:cNvSpPr>
            <a:spLocks noGrp="1" noChangeArrowheads="1"/>
          </p:cNvSpPr>
          <p:nvPr>
            <p:ph type="sldNum" sz="quarter" idx="10"/>
          </p:nvPr>
        </p:nvSpPr>
        <p:spPr>
          <a:ln/>
        </p:spPr>
        <p:txBody>
          <a:bodyPr/>
          <a:lstStyle>
            <a:lvl1pPr>
              <a:defRPr/>
            </a:lvl1pPr>
          </a:lstStyle>
          <a:p>
            <a:pPr>
              <a:defRPr/>
            </a:pPr>
            <a:fld id="{8355D0EF-B0C6-C948-AF8A-AC71D136E6BF}" type="slidenum">
              <a:rPr lang="en-US" altLang="en-US"/>
              <a:pPr>
                <a:defRPr/>
              </a:pPr>
              <a:t>‹#›</a:t>
            </a:fld>
            <a:endParaRPr lang="en-US" altLang="en-US"/>
          </a:p>
        </p:txBody>
      </p:sp>
    </p:spTree>
    <p:extLst>
      <p:ext uri="{BB962C8B-B14F-4D97-AF65-F5344CB8AC3E}">
        <p14:creationId xmlns:p14="http://schemas.microsoft.com/office/powerpoint/2010/main" val="967823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内容占位符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Rectangle 6">
            <a:extLst>
              <a:ext uri="{FF2B5EF4-FFF2-40B4-BE49-F238E27FC236}">
                <a16:creationId xmlns:a16="http://schemas.microsoft.com/office/drawing/2014/main" id="{84BC4598-B583-A216-B7E0-D1359DA426DC}"/>
              </a:ext>
            </a:extLst>
          </p:cNvPr>
          <p:cNvSpPr>
            <a:spLocks noGrp="1" noChangeArrowheads="1"/>
          </p:cNvSpPr>
          <p:nvPr>
            <p:ph type="sldNum" sz="quarter" idx="10"/>
          </p:nvPr>
        </p:nvSpPr>
        <p:spPr>
          <a:ln/>
        </p:spPr>
        <p:txBody>
          <a:bodyPr/>
          <a:lstStyle>
            <a:lvl1pPr>
              <a:defRPr/>
            </a:lvl1pPr>
          </a:lstStyle>
          <a:p>
            <a:pPr>
              <a:defRPr/>
            </a:pPr>
            <a:fld id="{894C5637-401C-9F43-9C05-A9F967E647F8}" type="slidenum">
              <a:rPr lang="en-US" altLang="en-US"/>
              <a:pPr>
                <a:defRPr/>
              </a:pPr>
              <a:t>‹#›</a:t>
            </a:fld>
            <a:endParaRPr lang="en-US" altLang="en-US"/>
          </a:p>
        </p:txBody>
      </p:sp>
    </p:spTree>
    <p:extLst>
      <p:ext uri="{BB962C8B-B14F-4D97-AF65-F5344CB8AC3E}">
        <p14:creationId xmlns:p14="http://schemas.microsoft.com/office/powerpoint/2010/main" val="3874781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Rectangle 6">
            <a:extLst>
              <a:ext uri="{FF2B5EF4-FFF2-40B4-BE49-F238E27FC236}">
                <a16:creationId xmlns:a16="http://schemas.microsoft.com/office/drawing/2014/main" id="{D86861B2-BE8B-F87E-3C6D-45B72906F58A}"/>
              </a:ext>
            </a:extLst>
          </p:cNvPr>
          <p:cNvSpPr>
            <a:spLocks noGrp="1" noChangeArrowheads="1"/>
          </p:cNvSpPr>
          <p:nvPr>
            <p:ph type="sldNum" sz="quarter" idx="10"/>
          </p:nvPr>
        </p:nvSpPr>
        <p:spPr>
          <a:ln/>
        </p:spPr>
        <p:txBody>
          <a:bodyPr/>
          <a:lstStyle>
            <a:lvl1pPr>
              <a:defRPr/>
            </a:lvl1pPr>
          </a:lstStyle>
          <a:p>
            <a:pPr>
              <a:defRPr/>
            </a:pPr>
            <a:fld id="{7208CA6A-8DCA-3A42-AE8E-BF56288E5DC9}" type="slidenum">
              <a:rPr lang="en-US" altLang="en-US"/>
              <a:pPr>
                <a:defRPr/>
              </a:pPr>
              <a:t>‹#›</a:t>
            </a:fld>
            <a:endParaRPr lang="en-US" altLang="en-US"/>
          </a:p>
        </p:txBody>
      </p:sp>
    </p:spTree>
    <p:extLst>
      <p:ext uri="{BB962C8B-B14F-4D97-AF65-F5344CB8AC3E}">
        <p14:creationId xmlns:p14="http://schemas.microsoft.com/office/powerpoint/2010/main" val="22124573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76189916-C1B6-02BF-4D5E-4BED27CF9E58}"/>
              </a:ext>
            </a:extLst>
          </p:cNvPr>
          <p:cNvSpPr>
            <a:spLocks noGrp="1" noChangeArrowheads="1"/>
          </p:cNvSpPr>
          <p:nvPr>
            <p:ph type="sldNum" sz="quarter" idx="10"/>
          </p:nvPr>
        </p:nvSpPr>
        <p:spPr>
          <a:ln/>
        </p:spPr>
        <p:txBody>
          <a:bodyPr/>
          <a:lstStyle>
            <a:lvl1pPr>
              <a:defRPr/>
            </a:lvl1pPr>
          </a:lstStyle>
          <a:p>
            <a:pPr>
              <a:defRPr/>
            </a:pPr>
            <a:fld id="{DF25C224-B902-9F46-B1C2-63372DD0C43E}" type="slidenum">
              <a:rPr lang="en-US" altLang="en-US"/>
              <a:pPr>
                <a:defRPr/>
              </a:pPr>
              <a:t>‹#›</a:t>
            </a:fld>
            <a:endParaRPr lang="en-US" altLang="en-US"/>
          </a:p>
        </p:txBody>
      </p:sp>
    </p:spTree>
    <p:extLst>
      <p:ext uri="{BB962C8B-B14F-4D97-AF65-F5344CB8AC3E}">
        <p14:creationId xmlns:p14="http://schemas.microsoft.com/office/powerpoint/2010/main" val="38990556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en-GB"/>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7ADEDBE7-ADEB-4EA6-A8AE-83BE76C43BA2}"/>
              </a:ext>
            </a:extLst>
          </p:cNvPr>
          <p:cNvSpPr>
            <a:spLocks noGrp="1" noChangeArrowheads="1"/>
          </p:cNvSpPr>
          <p:nvPr>
            <p:ph type="sldNum" sz="quarter" idx="10"/>
          </p:nvPr>
        </p:nvSpPr>
        <p:spPr>
          <a:ln/>
        </p:spPr>
        <p:txBody>
          <a:bodyPr/>
          <a:lstStyle>
            <a:lvl1pPr>
              <a:defRPr/>
            </a:lvl1pPr>
          </a:lstStyle>
          <a:p>
            <a:pPr>
              <a:defRPr/>
            </a:pPr>
            <a:fld id="{CD22837A-34A3-5447-B58F-D4A06E98412D}" type="slidenum">
              <a:rPr lang="en-US" altLang="en-US"/>
              <a:pPr>
                <a:defRPr/>
              </a:pPr>
              <a:t>‹#›</a:t>
            </a:fld>
            <a:endParaRPr lang="en-US" altLang="en-US"/>
          </a:p>
        </p:txBody>
      </p:sp>
    </p:spTree>
    <p:extLst>
      <p:ext uri="{BB962C8B-B14F-4D97-AF65-F5344CB8AC3E}">
        <p14:creationId xmlns:p14="http://schemas.microsoft.com/office/powerpoint/2010/main" val="3727653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en-GB"/>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FCE6B838-AC4C-8BC1-975F-9E71DE2996F0}"/>
              </a:ext>
            </a:extLst>
          </p:cNvPr>
          <p:cNvSpPr>
            <a:spLocks noGrp="1" noChangeArrowheads="1"/>
          </p:cNvSpPr>
          <p:nvPr>
            <p:ph type="sldNum" sz="quarter" idx="10"/>
          </p:nvPr>
        </p:nvSpPr>
        <p:spPr>
          <a:ln/>
        </p:spPr>
        <p:txBody>
          <a:bodyPr/>
          <a:lstStyle>
            <a:lvl1pPr>
              <a:defRPr/>
            </a:lvl1pPr>
          </a:lstStyle>
          <a:p>
            <a:pPr>
              <a:defRPr/>
            </a:pPr>
            <a:fld id="{8A68A57F-D45D-5B44-80E0-00293D196EFC}" type="slidenum">
              <a:rPr lang="en-US" altLang="en-US"/>
              <a:pPr>
                <a:defRPr/>
              </a:pPr>
              <a:t>‹#›</a:t>
            </a:fld>
            <a:endParaRPr lang="en-US" altLang="en-US"/>
          </a:p>
        </p:txBody>
      </p:sp>
    </p:spTree>
    <p:extLst>
      <p:ext uri="{BB962C8B-B14F-4D97-AF65-F5344CB8AC3E}">
        <p14:creationId xmlns:p14="http://schemas.microsoft.com/office/powerpoint/2010/main" val="879097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0A3D1F4F-208A-4BFA-9C3A-E4374EDB286D}"/>
              </a:ext>
            </a:extLst>
          </p:cNvPr>
          <p:cNvSpPr>
            <a:spLocks noGrp="1" noChangeArrowheads="1"/>
          </p:cNvSpPr>
          <p:nvPr>
            <p:ph type="sldNum" sz="quarter" idx="10"/>
          </p:nvPr>
        </p:nvSpPr>
        <p:spPr>
          <a:ln/>
        </p:spPr>
        <p:txBody>
          <a:bodyPr/>
          <a:lstStyle>
            <a:lvl1pPr>
              <a:defRPr/>
            </a:lvl1pPr>
          </a:lstStyle>
          <a:p>
            <a:pPr>
              <a:defRPr/>
            </a:pPr>
            <a:fld id="{72EE569D-6065-9249-ADBC-A08575F069A8}" type="slidenum">
              <a:rPr lang="en-US" altLang="en-US"/>
              <a:pPr>
                <a:defRPr/>
              </a:pPr>
              <a:t>‹#›</a:t>
            </a:fld>
            <a:endParaRPr lang="en-US" altLang="en-US"/>
          </a:p>
        </p:txBody>
      </p:sp>
    </p:spTree>
    <p:extLst>
      <p:ext uri="{BB962C8B-B14F-4D97-AF65-F5344CB8AC3E}">
        <p14:creationId xmlns:p14="http://schemas.microsoft.com/office/powerpoint/2010/main" val="26726215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97663" y="908050"/>
            <a:ext cx="2122487" cy="5257800"/>
          </a:xfrm>
        </p:spPr>
        <p:txBody>
          <a:bodyPr vert="eaVert"/>
          <a:lstStyle/>
          <a:p>
            <a:r>
              <a:rPr lang="zh-CN" altLang="en-US"/>
              <a:t>单击此处编辑母版标题样式</a:t>
            </a:r>
            <a:endParaRPr lang="en-GB"/>
          </a:p>
        </p:txBody>
      </p:sp>
      <p:sp>
        <p:nvSpPr>
          <p:cNvPr id="3" name="竖排文字占位符 2"/>
          <p:cNvSpPr>
            <a:spLocks noGrp="1"/>
          </p:cNvSpPr>
          <p:nvPr>
            <p:ph type="body" orient="vert" idx="1"/>
          </p:nvPr>
        </p:nvSpPr>
        <p:spPr>
          <a:xfrm>
            <a:off x="330200" y="908050"/>
            <a:ext cx="6215063" cy="52578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09D04E63-42D0-C4A0-DB42-ABDC99012E9B}"/>
              </a:ext>
            </a:extLst>
          </p:cNvPr>
          <p:cNvSpPr>
            <a:spLocks noGrp="1" noChangeArrowheads="1"/>
          </p:cNvSpPr>
          <p:nvPr>
            <p:ph type="sldNum" sz="quarter" idx="10"/>
          </p:nvPr>
        </p:nvSpPr>
        <p:spPr>
          <a:ln/>
        </p:spPr>
        <p:txBody>
          <a:bodyPr/>
          <a:lstStyle>
            <a:lvl1pPr>
              <a:defRPr/>
            </a:lvl1pPr>
          </a:lstStyle>
          <a:p>
            <a:pPr>
              <a:defRPr/>
            </a:pPr>
            <a:fld id="{4F504073-EB77-A84C-86A3-32C6CCAA232C}" type="slidenum">
              <a:rPr lang="en-US" altLang="en-US"/>
              <a:pPr>
                <a:defRPr/>
              </a:pPr>
              <a:t>‹#›</a:t>
            </a:fld>
            <a:endParaRPr lang="en-US" altLang="en-US"/>
          </a:p>
        </p:txBody>
      </p:sp>
    </p:spTree>
    <p:extLst>
      <p:ext uri="{BB962C8B-B14F-4D97-AF65-F5344CB8AC3E}">
        <p14:creationId xmlns:p14="http://schemas.microsoft.com/office/powerpoint/2010/main" val="41028062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16" descr="DarkRed1024">
            <a:extLst>
              <a:ext uri="{FF2B5EF4-FFF2-40B4-BE49-F238E27FC236}">
                <a16:creationId xmlns:a16="http://schemas.microsoft.com/office/drawing/2014/main" id="{A6FB8600-6291-B698-4CBA-A0003AE704D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a:extLst>
              <a:ext uri="{FF2B5EF4-FFF2-40B4-BE49-F238E27FC236}">
                <a16:creationId xmlns:a16="http://schemas.microsoft.com/office/drawing/2014/main" id="{08A1F396-3D81-B5BD-AA8C-ACA5E584A5EF}"/>
              </a:ext>
            </a:extLst>
          </p:cNvPr>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356586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77A6A2FB-E816-CB31-ADBD-F0C26C2426A5}"/>
              </a:ext>
            </a:extLst>
          </p:cNvPr>
          <p:cNvSpPr>
            <a:spLocks noGrp="1" noChangeArrowheads="1"/>
          </p:cNvSpPr>
          <p:nvPr>
            <p:ph type="sldNum" sz="quarter" idx="10"/>
          </p:nvPr>
        </p:nvSpPr>
        <p:spPr>
          <a:ln/>
        </p:spPr>
        <p:txBody>
          <a:bodyPr/>
          <a:lstStyle>
            <a:lvl1pPr>
              <a:defRPr/>
            </a:lvl1pPr>
          </a:lstStyle>
          <a:p>
            <a:pPr>
              <a:defRPr/>
            </a:pPr>
            <a:fld id="{85D57262-D054-9E48-B193-2F75A279BF0F}" type="slidenum">
              <a:rPr lang="en-US" altLang="en-US"/>
              <a:pPr>
                <a:defRPr/>
              </a:pPr>
              <a:t>‹#›</a:t>
            </a:fld>
            <a:endParaRPr lang="en-US" altLang="en-US"/>
          </a:p>
        </p:txBody>
      </p:sp>
    </p:spTree>
    <p:extLst>
      <p:ext uri="{BB962C8B-B14F-4D97-AF65-F5344CB8AC3E}">
        <p14:creationId xmlns:p14="http://schemas.microsoft.com/office/powerpoint/2010/main" val="8225928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endParaRPr lang="en-GB"/>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a:extLst>
              <a:ext uri="{FF2B5EF4-FFF2-40B4-BE49-F238E27FC236}">
                <a16:creationId xmlns:a16="http://schemas.microsoft.com/office/drawing/2014/main" id="{29FFA700-7C21-AA37-A3FD-913A1BEE84E5}"/>
              </a:ext>
            </a:extLst>
          </p:cNvPr>
          <p:cNvSpPr>
            <a:spLocks noGrp="1" noChangeArrowheads="1"/>
          </p:cNvSpPr>
          <p:nvPr>
            <p:ph type="sldNum" sz="quarter" idx="10"/>
          </p:nvPr>
        </p:nvSpPr>
        <p:spPr>
          <a:ln/>
        </p:spPr>
        <p:txBody>
          <a:bodyPr/>
          <a:lstStyle>
            <a:lvl1pPr>
              <a:defRPr/>
            </a:lvl1pPr>
          </a:lstStyle>
          <a:p>
            <a:pPr>
              <a:defRPr/>
            </a:pPr>
            <a:fld id="{C0E5CBFB-0176-844E-9D84-862665735B62}" type="slidenum">
              <a:rPr lang="en-US" altLang="en-US"/>
              <a:pPr>
                <a:defRPr/>
              </a:pPr>
              <a:t>‹#›</a:t>
            </a:fld>
            <a:endParaRPr lang="en-US" altLang="en-US"/>
          </a:p>
        </p:txBody>
      </p:sp>
    </p:spTree>
    <p:extLst>
      <p:ext uri="{BB962C8B-B14F-4D97-AF65-F5344CB8AC3E}">
        <p14:creationId xmlns:p14="http://schemas.microsoft.com/office/powerpoint/2010/main" val="3814519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内容占位符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Rectangle 6">
            <a:extLst>
              <a:ext uri="{FF2B5EF4-FFF2-40B4-BE49-F238E27FC236}">
                <a16:creationId xmlns:a16="http://schemas.microsoft.com/office/drawing/2014/main" id="{BD364F01-E016-8041-98F0-823DD3B45781}"/>
              </a:ext>
            </a:extLst>
          </p:cNvPr>
          <p:cNvSpPr>
            <a:spLocks noGrp="1" noChangeArrowheads="1"/>
          </p:cNvSpPr>
          <p:nvPr>
            <p:ph type="sldNum" sz="quarter" idx="10"/>
          </p:nvPr>
        </p:nvSpPr>
        <p:spPr>
          <a:ln/>
        </p:spPr>
        <p:txBody>
          <a:bodyPr/>
          <a:lstStyle>
            <a:lvl1pPr>
              <a:defRPr/>
            </a:lvl1pPr>
          </a:lstStyle>
          <a:p>
            <a:pPr>
              <a:defRPr/>
            </a:pPr>
            <a:fld id="{0BCAA5DB-E1CD-6649-BFCA-36A233741915}" type="slidenum">
              <a:rPr lang="en-US" altLang="en-US"/>
              <a:pPr>
                <a:defRPr/>
              </a:pPr>
              <a:t>‹#›</a:t>
            </a:fld>
            <a:endParaRPr lang="en-US" altLang="en-US"/>
          </a:p>
        </p:txBody>
      </p:sp>
    </p:spTree>
    <p:extLst>
      <p:ext uri="{BB962C8B-B14F-4D97-AF65-F5344CB8AC3E}">
        <p14:creationId xmlns:p14="http://schemas.microsoft.com/office/powerpoint/2010/main" val="3474817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en-GB"/>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7" name="Rectangle 6">
            <a:extLst>
              <a:ext uri="{FF2B5EF4-FFF2-40B4-BE49-F238E27FC236}">
                <a16:creationId xmlns:a16="http://schemas.microsoft.com/office/drawing/2014/main" id="{8EF2FBEB-E723-52C5-7170-5D17083C8407}"/>
              </a:ext>
            </a:extLst>
          </p:cNvPr>
          <p:cNvSpPr>
            <a:spLocks noGrp="1" noChangeArrowheads="1"/>
          </p:cNvSpPr>
          <p:nvPr>
            <p:ph type="sldNum" sz="quarter" idx="10"/>
          </p:nvPr>
        </p:nvSpPr>
        <p:spPr>
          <a:ln/>
        </p:spPr>
        <p:txBody>
          <a:bodyPr/>
          <a:lstStyle>
            <a:lvl1pPr>
              <a:defRPr/>
            </a:lvl1pPr>
          </a:lstStyle>
          <a:p>
            <a:pPr>
              <a:defRPr/>
            </a:pPr>
            <a:fld id="{267D2CF0-9C8D-9043-A38A-0165601312F9}" type="slidenum">
              <a:rPr lang="en-US" altLang="en-US"/>
              <a:pPr>
                <a:defRPr/>
              </a:pPr>
              <a:t>‹#›</a:t>
            </a:fld>
            <a:endParaRPr lang="en-US" altLang="en-US"/>
          </a:p>
        </p:txBody>
      </p:sp>
    </p:spTree>
    <p:extLst>
      <p:ext uri="{BB962C8B-B14F-4D97-AF65-F5344CB8AC3E}">
        <p14:creationId xmlns:p14="http://schemas.microsoft.com/office/powerpoint/2010/main" val="25685873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en-GB"/>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7" name="Rectangle 6">
            <a:extLst>
              <a:ext uri="{FF2B5EF4-FFF2-40B4-BE49-F238E27FC236}">
                <a16:creationId xmlns:a16="http://schemas.microsoft.com/office/drawing/2014/main" id="{670C6247-6776-378B-B411-40776F7713DE}"/>
              </a:ext>
            </a:extLst>
          </p:cNvPr>
          <p:cNvSpPr>
            <a:spLocks noGrp="1" noChangeArrowheads="1"/>
          </p:cNvSpPr>
          <p:nvPr>
            <p:ph type="sldNum" sz="quarter" idx="10"/>
          </p:nvPr>
        </p:nvSpPr>
        <p:spPr>
          <a:ln/>
        </p:spPr>
        <p:txBody>
          <a:bodyPr/>
          <a:lstStyle>
            <a:lvl1pPr>
              <a:defRPr/>
            </a:lvl1pPr>
          </a:lstStyle>
          <a:p>
            <a:pPr>
              <a:defRPr/>
            </a:pPr>
            <a:fld id="{DFC54364-DA83-4445-B53F-41DBB8AF7134}" type="slidenum">
              <a:rPr lang="en-US" altLang="en-US"/>
              <a:pPr>
                <a:defRPr/>
              </a:pPr>
              <a:t>‹#›</a:t>
            </a:fld>
            <a:endParaRPr lang="en-US" altLang="en-US"/>
          </a:p>
        </p:txBody>
      </p:sp>
    </p:spTree>
    <p:extLst>
      <p:ext uri="{BB962C8B-B14F-4D97-AF65-F5344CB8AC3E}">
        <p14:creationId xmlns:p14="http://schemas.microsoft.com/office/powerpoint/2010/main" val="808810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Rectangle 6">
            <a:extLst>
              <a:ext uri="{FF2B5EF4-FFF2-40B4-BE49-F238E27FC236}">
                <a16:creationId xmlns:a16="http://schemas.microsoft.com/office/drawing/2014/main" id="{087CD1DF-E9B7-2784-B144-DE950411B8C8}"/>
              </a:ext>
            </a:extLst>
          </p:cNvPr>
          <p:cNvSpPr>
            <a:spLocks noGrp="1" noChangeArrowheads="1"/>
          </p:cNvSpPr>
          <p:nvPr>
            <p:ph type="sldNum" sz="quarter" idx="10"/>
          </p:nvPr>
        </p:nvSpPr>
        <p:spPr>
          <a:ln/>
        </p:spPr>
        <p:txBody>
          <a:bodyPr/>
          <a:lstStyle>
            <a:lvl1pPr>
              <a:defRPr/>
            </a:lvl1pPr>
          </a:lstStyle>
          <a:p>
            <a:pPr>
              <a:defRPr/>
            </a:pPr>
            <a:fld id="{4B11A5B0-49A6-D54D-BD09-86ED3A29E9F0}" type="slidenum">
              <a:rPr lang="en-US" altLang="en-US"/>
              <a:pPr>
                <a:defRPr/>
              </a:pPr>
              <a:t>‹#›</a:t>
            </a:fld>
            <a:endParaRPr lang="en-US" altLang="en-US"/>
          </a:p>
        </p:txBody>
      </p:sp>
    </p:spTree>
    <p:extLst>
      <p:ext uri="{BB962C8B-B14F-4D97-AF65-F5344CB8AC3E}">
        <p14:creationId xmlns:p14="http://schemas.microsoft.com/office/powerpoint/2010/main" val="18287746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4D3A1B94-A786-B228-1DD2-F3ADA70FB7A6}"/>
              </a:ext>
            </a:extLst>
          </p:cNvPr>
          <p:cNvSpPr>
            <a:spLocks noGrp="1" noChangeArrowheads="1"/>
          </p:cNvSpPr>
          <p:nvPr>
            <p:ph type="sldNum" sz="quarter" idx="10"/>
          </p:nvPr>
        </p:nvSpPr>
        <p:spPr>
          <a:ln/>
        </p:spPr>
        <p:txBody>
          <a:bodyPr/>
          <a:lstStyle>
            <a:lvl1pPr>
              <a:defRPr/>
            </a:lvl1pPr>
          </a:lstStyle>
          <a:p>
            <a:pPr>
              <a:defRPr/>
            </a:pPr>
            <a:fld id="{36C24FC0-FA35-BD47-B89B-6784C4D66F2F}" type="slidenum">
              <a:rPr lang="en-US" altLang="en-US"/>
              <a:pPr>
                <a:defRPr/>
              </a:pPr>
              <a:t>‹#›</a:t>
            </a:fld>
            <a:endParaRPr lang="en-US" altLang="en-US"/>
          </a:p>
        </p:txBody>
      </p:sp>
    </p:spTree>
    <p:extLst>
      <p:ext uri="{BB962C8B-B14F-4D97-AF65-F5344CB8AC3E}">
        <p14:creationId xmlns:p14="http://schemas.microsoft.com/office/powerpoint/2010/main" val="18136614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en-GB"/>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2F823C56-BCD9-767D-F07F-2E6F65A04375}"/>
              </a:ext>
            </a:extLst>
          </p:cNvPr>
          <p:cNvSpPr>
            <a:spLocks noGrp="1" noChangeArrowheads="1"/>
          </p:cNvSpPr>
          <p:nvPr>
            <p:ph type="sldNum" sz="quarter" idx="10"/>
          </p:nvPr>
        </p:nvSpPr>
        <p:spPr>
          <a:ln/>
        </p:spPr>
        <p:txBody>
          <a:bodyPr/>
          <a:lstStyle>
            <a:lvl1pPr>
              <a:defRPr/>
            </a:lvl1pPr>
          </a:lstStyle>
          <a:p>
            <a:pPr>
              <a:defRPr/>
            </a:pPr>
            <a:fld id="{797B4CA3-E064-1044-A7A8-B814781B5B61}" type="slidenum">
              <a:rPr lang="en-US" altLang="en-US"/>
              <a:pPr>
                <a:defRPr/>
              </a:pPr>
              <a:t>‹#›</a:t>
            </a:fld>
            <a:endParaRPr lang="en-US" altLang="en-US"/>
          </a:p>
        </p:txBody>
      </p:sp>
    </p:spTree>
    <p:extLst>
      <p:ext uri="{BB962C8B-B14F-4D97-AF65-F5344CB8AC3E}">
        <p14:creationId xmlns:p14="http://schemas.microsoft.com/office/powerpoint/2010/main" val="28485499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en-GB"/>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F9CFE4B5-FDDC-545B-8210-CDC451B1049B}"/>
              </a:ext>
            </a:extLst>
          </p:cNvPr>
          <p:cNvSpPr>
            <a:spLocks noGrp="1" noChangeArrowheads="1"/>
          </p:cNvSpPr>
          <p:nvPr>
            <p:ph type="sldNum" sz="quarter" idx="10"/>
          </p:nvPr>
        </p:nvSpPr>
        <p:spPr>
          <a:ln/>
        </p:spPr>
        <p:txBody>
          <a:bodyPr/>
          <a:lstStyle>
            <a:lvl1pPr>
              <a:defRPr/>
            </a:lvl1pPr>
          </a:lstStyle>
          <a:p>
            <a:pPr>
              <a:defRPr/>
            </a:pPr>
            <a:fld id="{B4F5AC2F-A087-BA4D-9AD7-410E9E9DB753}" type="slidenum">
              <a:rPr lang="en-US" altLang="en-US"/>
              <a:pPr>
                <a:defRPr/>
              </a:pPr>
              <a:t>‹#›</a:t>
            </a:fld>
            <a:endParaRPr lang="en-US" altLang="en-US"/>
          </a:p>
        </p:txBody>
      </p:sp>
    </p:spTree>
    <p:extLst>
      <p:ext uri="{BB962C8B-B14F-4D97-AF65-F5344CB8AC3E}">
        <p14:creationId xmlns:p14="http://schemas.microsoft.com/office/powerpoint/2010/main" val="23530443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5EB6C3C6-9C81-39EF-A5E2-67D180DAC14F}"/>
              </a:ext>
            </a:extLst>
          </p:cNvPr>
          <p:cNvSpPr>
            <a:spLocks noGrp="1" noChangeArrowheads="1"/>
          </p:cNvSpPr>
          <p:nvPr>
            <p:ph type="sldNum" sz="quarter" idx="10"/>
          </p:nvPr>
        </p:nvSpPr>
        <p:spPr>
          <a:ln/>
        </p:spPr>
        <p:txBody>
          <a:bodyPr/>
          <a:lstStyle>
            <a:lvl1pPr>
              <a:defRPr/>
            </a:lvl1pPr>
          </a:lstStyle>
          <a:p>
            <a:pPr>
              <a:defRPr/>
            </a:pPr>
            <a:fld id="{8559160C-3DE0-FB4F-892E-9FA15729A599}" type="slidenum">
              <a:rPr lang="en-US" altLang="en-US"/>
              <a:pPr>
                <a:defRPr/>
              </a:pPr>
              <a:t>‹#›</a:t>
            </a:fld>
            <a:endParaRPr lang="en-US" altLang="en-US"/>
          </a:p>
        </p:txBody>
      </p:sp>
    </p:spTree>
    <p:extLst>
      <p:ext uri="{BB962C8B-B14F-4D97-AF65-F5344CB8AC3E}">
        <p14:creationId xmlns:p14="http://schemas.microsoft.com/office/powerpoint/2010/main" val="18338427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97663" y="908050"/>
            <a:ext cx="2122487" cy="5257800"/>
          </a:xfrm>
        </p:spPr>
        <p:txBody>
          <a:bodyPr vert="eaVert"/>
          <a:lstStyle/>
          <a:p>
            <a:r>
              <a:rPr lang="zh-CN" altLang="en-US"/>
              <a:t>单击此处编辑母版标题样式</a:t>
            </a:r>
            <a:endParaRPr lang="en-GB"/>
          </a:p>
        </p:txBody>
      </p:sp>
      <p:sp>
        <p:nvSpPr>
          <p:cNvPr id="3" name="竖排文字占位符 2"/>
          <p:cNvSpPr>
            <a:spLocks noGrp="1"/>
          </p:cNvSpPr>
          <p:nvPr>
            <p:ph type="body" orient="vert" idx="1"/>
          </p:nvPr>
        </p:nvSpPr>
        <p:spPr>
          <a:xfrm>
            <a:off x="330200" y="908050"/>
            <a:ext cx="6215063" cy="52578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6B3F4CE4-03C1-5C8C-7202-2E27E00183D5}"/>
              </a:ext>
            </a:extLst>
          </p:cNvPr>
          <p:cNvSpPr>
            <a:spLocks noGrp="1" noChangeArrowheads="1"/>
          </p:cNvSpPr>
          <p:nvPr>
            <p:ph type="sldNum" sz="quarter" idx="10"/>
          </p:nvPr>
        </p:nvSpPr>
        <p:spPr>
          <a:ln/>
        </p:spPr>
        <p:txBody>
          <a:bodyPr/>
          <a:lstStyle>
            <a:lvl1pPr>
              <a:defRPr/>
            </a:lvl1pPr>
          </a:lstStyle>
          <a:p>
            <a:pPr>
              <a:defRPr/>
            </a:pPr>
            <a:fld id="{B7C13B66-726C-0842-9D76-01C263FCE194}" type="slidenum">
              <a:rPr lang="en-US" altLang="en-US"/>
              <a:pPr>
                <a:defRPr/>
              </a:pPr>
              <a:t>‹#›</a:t>
            </a:fld>
            <a:endParaRPr lang="en-US" altLang="en-US"/>
          </a:p>
        </p:txBody>
      </p:sp>
    </p:spTree>
    <p:extLst>
      <p:ext uri="{BB962C8B-B14F-4D97-AF65-F5344CB8AC3E}">
        <p14:creationId xmlns:p14="http://schemas.microsoft.com/office/powerpoint/2010/main" val="3950993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16" descr="DarkRed1024">
            <a:extLst>
              <a:ext uri="{FF2B5EF4-FFF2-40B4-BE49-F238E27FC236}">
                <a16:creationId xmlns:a16="http://schemas.microsoft.com/office/drawing/2014/main" id="{C497BDD1-834A-08AA-BABC-6ACD8854F0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a:extLst>
              <a:ext uri="{FF2B5EF4-FFF2-40B4-BE49-F238E27FC236}">
                <a16:creationId xmlns:a16="http://schemas.microsoft.com/office/drawing/2014/main" id="{8310CAC0-1EF0-0617-D9F3-AE9D85204424}"/>
              </a:ext>
            </a:extLst>
          </p:cNvPr>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1130358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CF218271-36B6-7435-BFE6-E9380984E384}"/>
              </a:ext>
            </a:extLst>
          </p:cNvPr>
          <p:cNvSpPr>
            <a:spLocks noGrp="1" noChangeArrowheads="1"/>
          </p:cNvSpPr>
          <p:nvPr>
            <p:ph type="sldNum" sz="quarter" idx="10"/>
          </p:nvPr>
        </p:nvSpPr>
        <p:spPr>
          <a:ln/>
        </p:spPr>
        <p:txBody>
          <a:bodyPr/>
          <a:lstStyle>
            <a:lvl1pPr>
              <a:defRPr/>
            </a:lvl1pPr>
          </a:lstStyle>
          <a:p>
            <a:pPr>
              <a:defRPr/>
            </a:pPr>
            <a:fld id="{EF42CD9D-3203-1049-BFAA-17BB84060F80}" type="slidenum">
              <a:rPr lang="en-US" altLang="en-US"/>
              <a:pPr>
                <a:defRPr/>
              </a:pPr>
              <a:t>‹#›</a:t>
            </a:fld>
            <a:endParaRPr lang="en-US" altLang="en-US"/>
          </a:p>
        </p:txBody>
      </p:sp>
    </p:spTree>
    <p:extLst>
      <p:ext uri="{BB962C8B-B14F-4D97-AF65-F5344CB8AC3E}">
        <p14:creationId xmlns:p14="http://schemas.microsoft.com/office/powerpoint/2010/main" val="19554197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endParaRPr lang="en-GB"/>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a:extLst>
              <a:ext uri="{FF2B5EF4-FFF2-40B4-BE49-F238E27FC236}">
                <a16:creationId xmlns:a16="http://schemas.microsoft.com/office/drawing/2014/main" id="{03CD3C43-34A9-9379-9683-9BEA3AE31526}"/>
              </a:ext>
            </a:extLst>
          </p:cNvPr>
          <p:cNvSpPr>
            <a:spLocks noGrp="1" noChangeArrowheads="1"/>
          </p:cNvSpPr>
          <p:nvPr>
            <p:ph type="sldNum" sz="quarter" idx="10"/>
          </p:nvPr>
        </p:nvSpPr>
        <p:spPr>
          <a:ln/>
        </p:spPr>
        <p:txBody>
          <a:bodyPr/>
          <a:lstStyle>
            <a:lvl1pPr>
              <a:defRPr/>
            </a:lvl1pPr>
          </a:lstStyle>
          <a:p>
            <a:pPr>
              <a:defRPr/>
            </a:pPr>
            <a:fld id="{B61E18C2-FBEA-2D4D-BFA4-01179F0F9E48}" type="slidenum">
              <a:rPr lang="en-US" altLang="en-US"/>
              <a:pPr>
                <a:defRPr/>
              </a:pPr>
              <a:t>‹#›</a:t>
            </a:fld>
            <a:endParaRPr lang="en-US" altLang="en-US"/>
          </a:p>
        </p:txBody>
      </p:sp>
    </p:spTree>
    <p:extLst>
      <p:ext uri="{BB962C8B-B14F-4D97-AF65-F5344CB8AC3E}">
        <p14:creationId xmlns:p14="http://schemas.microsoft.com/office/powerpoint/2010/main" val="4034400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Rectangle 6">
            <a:extLst>
              <a:ext uri="{FF2B5EF4-FFF2-40B4-BE49-F238E27FC236}">
                <a16:creationId xmlns:a16="http://schemas.microsoft.com/office/drawing/2014/main" id="{906C5BA9-3EC5-2A3C-DB1C-005092E9A348}"/>
              </a:ext>
            </a:extLst>
          </p:cNvPr>
          <p:cNvSpPr>
            <a:spLocks noGrp="1" noChangeArrowheads="1"/>
          </p:cNvSpPr>
          <p:nvPr>
            <p:ph type="sldNum" sz="quarter" idx="10"/>
          </p:nvPr>
        </p:nvSpPr>
        <p:spPr>
          <a:ln/>
        </p:spPr>
        <p:txBody>
          <a:bodyPr/>
          <a:lstStyle>
            <a:lvl1pPr>
              <a:defRPr/>
            </a:lvl1pPr>
          </a:lstStyle>
          <a:p>
            <a:pPr>
              <a:defRPr/>
            </a:pPr>
            <a:fld id="{7E4E4E42-7D5D-7744-A020-8810F52C950B}" type="slidenum">
              <a:rPr lang="en-US" altLang="en-US"/>
              <a:pPr>
                <a:defRPr/>
              </a:pPr>
              <a:t>‹#›</a:t>
            </a:fld>
            <a:endParaRPr lang="en-US" altLang="en-US"/>
          </a:p>
        </p:txBody>
      </p:sp>
    </p:spTree>
    <p:extLst>
      <p:ext uri="{BB962C8B-B14F-4D97-AF65-F5344CB8AC3E}">
        <p14:creationId xmlns:p14="http://schemas.microsoft.com/office/powerpoint/2010/main" val="39129803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内容占位符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Rectangle 6">
            <a:extLst>
              <a:ext uri="{FF2B5EF4-FFF2-40B4-BE49-F238E27FC236}">
                <a16:creationId xmlns:a16="http://schemas.microsoft.com/office/drawing/2014/main" id="{AD5599DC-3F7E-7774-9180-C57D179DC4F5}"/>
              </a:ext>
            </a:extLst>
          </p:cNvPr>
          <p:cNvSpPr>
            <a:spLocks noGrp="1" noChangeArrowheads="1"/>
          </p:cNvSpPr>
          <p:nvPr>
            <p:ph type="sldNum" sz="quarter" idx="10"/>
          </p:nvPr>
        </p:nvSpPr>
        <p:spPr>
          <a:ln/>
        </p:spPr>
        <p:txBody>
          <a:bodyPr/>
          <a:lstStyle>
            <a:lvl1pPr>
              <a:defRPr/>
            </a:lvl1pPr>
          </a:lstStyle>
          <a:p>
            <a:pPr>
              <a:defRPr/>
            </a:pPr>
            <a:fld id="{19821E86-7BF9-384A-BF0C-DFCB333308CE}" type="slidenum">
              <a:rPr lang="en-US" altLang="en-US"/>
              <a:pPr>
                <a:defRPr/>
              </a:pPr>
              <a:t>‹#›</a:t>
            </a:fld>
            <a:endParaRPr lang="en-US" altLang="en-US"/>
          </a:p>
        </p:txBody>
      </p:sp>
    </p:spTree>
    <p:extLst>
      <p:ext uri="{BB962C8B-B14F-4D97-AF65-F5344CB8AC3E}">
        <p14:creationId xmlns:p14="http://schemas.microsoft.com/office/powerpoint/2010/main" val="8327126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en-GB"/>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7" name="Rectangle 6">
            <a:extLst>
              <a:ext uri="{FF2B5EF4-FFF2-40B4-BE49-F238E27FC236}">
                <a16:creationId xmlns:a16="http://schemas.microsoft.com/office/drawing/2014/main" id="{67CEFE2F-5A55-066E-7244-FA6451830A8D}"/>
              </a:ext>
            </a:extLst>
          </p:cNvPr>
          <p:cNvSpPr>
            <a:spLocks noGrp="1" noChangeArrowheads="1"/>
          </p:cNvSpPr>
          <p:nvPr>
            <p:ph type="sldNum" sz="quarter" idx="10"/>
          </p:nvPr>
        </p:nvSpPr>
        <p:spPr>
          <a:ln/>
        </p:spPr>
        <p:txBody>
          <a:bodyPr/>
          <a:lstStyle>
            <a:lvl1pPr>
              <a:defRPr/>
            </a:lvl1pPr>
          </a:lstStyle>
          <a:p>
            <a:pPr>
              <a:defRPr/>
            </a:pPr>
            <a:fld id="{5D4C7CA0-F236-E242-A69E-6FF7A36285AA}" type="slidenum">
              <a:rPr lang="en-US" altLang="en-US"/>
              <a:pPr>
                <a:defRPr/>
              </a:pPr>
              <a:t>‹#›</a:t>
            </a:fld>
            <a:endParaRPr lang="en-US" altLang="en-US"/>
          </a:p>
        </p:txBody>
      </p:sp>
    </p:spTree>
    <p:extLst>
      <p:ext uri="{BB962C8B-B14F-4D97-AF65-F5344CB8AC3E}">
        <p14:creationId xmlns:p14="http://schemas.microsoft.com/office/powerpoint/2010/main" val="31315508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Rectangle 6">
            <a:extLst>
              <a:ext uri="{FF2B5EF4-FFF2-40B4-BE49-F238E27FC236}">
                <a16:creationId xmlns:a16="http://schemas.microsoft.com/office/drawing/2014/main" id="{FD84769D-440F-C6D6-3A37-62C9D717DBBC}"/>
              </a:ext>
            </a:extLst>
          </p:cNvPr>
          <p:cNvSpPr>
            <a:spLocks noGrp="1" noChangeArrowheads="1"/>
          </p:cNvSpPr>
          <p:nvPr>
            <p:ph type="sldNum" sz="quarter" idx="10"/>
          </p:nvPr>
        </p:nvSpPr>
        <p:spPr>
          <a:ln/>
        </p:spPr>
        <p:txBody>
          <a:bodyPr/>
          <a:lstStyle>
            <a:lvl1pPr>
              <a:defRPr/>
            </a:lvl1pPr>
          </a:lstStyle>
          <a:p>
            <a:pPr>
              <a:defRPr/>
            </a:pPr>
            <a:fld id="{BDC541E3-86F6-6F4E-826A-960BA013827B}" type="slidenum">
              <a:rPr lang="en-US" altLang="en-US"/>
              <a:pPr>
                <a:defRPr/>
              </a:pPr>
              <a:t>‹#›</a:t>
            </a:fld>
            <a:endParaRPr lang="en-US" altLang="en-US"/>
          </a:p>
        </p:txBody>
      </p:sp>
    </p:spTree>
    <p:extLst>
      <p:ext uri="{BB962C8B-B14F-4D97-AF65-F5344CB8AC3E}">
        <p14:creationId xmlns:p14="http://schemas.microsoft.com/office/powerpoint/2010/main" val="39889598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C648845-F8D7-7A12-BAA2-6F631EF8BF27}"/>
              </a:ext>
            </a:extLst>
          </p:cNvPr>
          <p:cNvSpPr>
            <a:spLocks noGrp="1" noChangeArrowheads="1"/>
          </p:cNvSpPr>
          <p:nvPr>
            <p:ph type="sldNum" sz="quarter" idx="10"/>
          </p:nvPr>
        </p:nvSpPr>
        <p:spPr>
          <a:ln/>
        </p:spPr>
        <p:txBody>
          <a:bodyPr/>
          <a:lstStyle>
            <a:lvl1pPr>
              <a:defRPr/>
            </a:lvl1pPr>
          </a:lstStyle>
          <a:p>
            <a:pPr>
              <a:defRPr/>
            </a:pPr>
            <a:fld id="{9D3081AB-95C1-EE44-8BC8-2740B0170FFF}" type="slidenum">
              <a:rPr lang="en-US" altLang="en-US"/>
              <a:pPr>
                <a:defRPr/>
              </a:pPr>
              <a:t>‹#›</a:t>
            </a:fld>
            <a:endParaRPr lang="en-US" altLang="en-US"/>
          </a:p>
        </p:txBody>
      </p:sp>
    </p:spTree>
    <p:extLst>
      <p:ext uri="{BB962C8B-B14F-4D97-AF65-F5344CB8AC3E}">
        <p14:creationId xmlns:p14="http://schemas.microsoft.com/office/powerpoint/2010/main" val="20041267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en-GB"/>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9735E909-853A-3C67-102F-92770E1D13EF}"/>
              </a:ext>
            </a:extLst>
          </p:cNvPr>
          <p:cNvSpPr>
            <a:spLocks noGrp="1" noChangeArrowheads="1"/>
          </p:cNvSpPr>
          <p:nvPr>
            <p:ph type="sldNum" sz="quarter" idx="10"/>
          </p:nvPr>
        </p:nvSpPr>
        <p:spPr>
          <a:ln/>
        </p:spPr>
        <p:txBody>
          <a:bodyPr/>
          <a:lstStyle>
            <a:lvl1pPr>
              <a:defRPr/>
            </a:lvl1pPr>
          </a:lstStyle>
          <a:p>
            <a:pPr>
              <a:defRPr/>
            </a:pPr>
            <a:fld id="{4325A8CD-5930-9444-9C3C-ABDE6AE9C209}" type="slidenum">
              <a:rPr lang="en-US" altLang="en-US"/>
              <a:pPr>
                <a:defRPr/>
              </a:pPr>
              <a:t>‹#›</a:t>
            </a:fld>
            <a:endParaRPr lang="en-US" altLang="en-US"/>
          </a:p>
        </p:txBody>
      </p:sp>
    </p:spTree>
    <p:extLst>
      <p:ext uri="{BB962C8B-B14F-4D97-AF65-F5344CB8AC3E}">
        <p14:creationId xmlns:p14="http://schemas.microsoft.com/office/powerpoint/2010/main" val="34685194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en-GB"/>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8D7ADF6B-A3E7-16DD-4CAE-86016EEFF94E}"/>
              </a:ext>
            </a:extLst>
          </p:cNvPr>
          <p:cNvSpPr>
            <a:spLocks noGrp="1" noChangeArrowheads="1"/>
          </p:cNvSpPr>
          <p:nvPr>
            <p:ph type="sldNum" sz="quarter" idx="10"/>
          </p:nvPr>
        </p:nvSpPr>
        <p:spPr>
          <a:ln/>
        </p:spPr>
        <p:txBody>
          <a:bodyPr/>
          <a:lstStyle>
            <a:lvl1pPr>
              <a:defRPr/>
            </a:lvl1pPr>
          </a:lstStyle>
          <a:p>
            <a:pPr>
              <a:defRPr/>
            </a:pPr>
            <a:fld id="{A6926EAD-FC26-A14A-B0BB-A2D0F78F4207}" type="slidenum">
              <a:rPr lang="en-US" altLang="en-US"/>
              <a:pPr>
                <a:defRPr/>
              </a:pPr>
              <a:t>‹#›</a:t>
            </a:fld>
            <a:endParaRPr lang="en-US" altLang="en-US"/>
          </a:p>
        </p:txBody>
      </p:sp>
    </p:spTree>
    <p:extLst>
      <p:ext uri="{BB962C8B-B14F-4D97-AF65-F5344CB8AC3E}">
        <p14:creationId xmlns:p14="http://schemas.microsoft.com/office/powerpoint/2010/main" val="27892203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140E7909-D31D-227B-A9A7-3FDC19E73CFD}"/>
              </a:ext>
            </a:extLst>
          </p:cNvPr>
          <p:cNvSpPr>
            <a:spLocks noGrp="1" noChangeArrowheads="1"/>
          </p:cNvSpPr>
          <p:nvPr>
            <p:ph type="sldNum" sz="quarter" idx="10"/>
          </p:nvPr>
        </p:nvSpPr>
        <p:spPr>
          <a:ln/>
        </p:spPr>
        <p:txBody>
          <a:bodyPr/>
          <a:lstStyle>
            <a:lvl1pPr>
              <a:defRPr/>
            </a:lvl1pPr>
          </a:lstStyle>
          <a:p>
            <a:pPr>
              <a:defRPr/>
            </a:pPr>
            <a:fld id="{F421CDFA-FC6A-A143-A1C6-457246EAA03D}" type="slidenum">
              <a:rPr lang="en-US" altLang="en-US"/>
              <a:pPr>
                <a:defRPr/>
              </a:pPr>
              <a:t>‹#›</a:t>
            </a:fld>
            <a:endParaRPr lang="en-US" altLang="en-US"/>
          </a:p>
        </p:txBody>
      </p:sp>
    </p:spTree>
    <p:extLst>
      <p:ext uri="{BB962C8B-B14F-4D97-AF65-F5344CB8AC3E}">
        <p14:creationId xmlns:p14="http://schemas.microsoft.com/office/powerpoint/2010/main" val="23078821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97663" y="908050"/>
            <a:ext cx="2122487" cy="5257800"/>
          </a:xfrm>
        </p:spPr>
        <p:txBody>
          <a:bodyPr vert="eaVert"/>
          <a:lstStyle/>
          <a:p>
            <a:r>
              <a:rPr lang="zh-CN" altLang="en-US"/>
              <a:t>单击此处编辑母版标题样式</a:t>
            </a:r>
            <a:endParaRPr lang="en-GB"/>
          </a:p>
        </p:txBody>
      </p:sp>
      <p:sp>
        <p:nvSpPr>
          <p:cNvPr id="3" name="竖排文字占位符 2"/>
          <p:cNvSpPr>
            <a:spLocks noGrp="1"/>
          </p:cNvSpPr>
          <p:nvPr>
            <p:ph type="body" orient="vert" idx="1"/>
          </p:nvPr>
        </p:nvSpPr>
        <p:spPr>
          <a:xfrm>
            <a:off x="330200" y="908050"/>
            <a:ext cx="6215063" cy="52578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E7798167-69FF-FA6C-EF73-643996511DED}"/>
              </a:ext>
            </a:extLst>
          </p:cNvPr>
          <p:cNvSpPr>
            <a:spLocks noGrp="1" noChangeArrowheads="1"/>
          </p:cNvSpPr>
          <p:nvPr>
            <p:ph type="sldNum" sz="quarter" idx="10"/>
          </p:nvPr>
        </p:nvSpPr>
        <p:spPr>
          <a:ln/>
        </p:spPr>
        <p:txBody>
          <a:bodyPr/>
          <a:lstStyle>
            <a:lvl1pPr>
              <a:defRPr/>
            </a:lvl1pPr>
          </a:lstStyle>
          <a:p>
            <a:pPr>
              <a:defRPr/>
            </a:pPr>
            <a:fld id="{FE4B8AF9-A67C-8847-B172-FB82A2141913}" type="slidenum">
              <a:rPr lang="en-US" altLang="en-US"/>
              <a:pPr>
                <a:defRPr/>
              </a:pPr>
              <a:t>‹#›</a:t>
            </a:fld>
            <a:endParaRPr lang="en-US" altLang="en-US"/>
          </a:p>
        </p:txBody>
      </p:sp>
    </p:spTree>
    <p:extLst>
      <p:ext uri="{BB962C8B-B14F-4D97-AF65-F5344CB8AC3E}">
        <p14:creationId xmlns:p14="http://schemas.microsoft.com/office/powerpoint/2010/main" val="42363960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16" descr="DarkRed1024">
            <a:extLst>
              <a:ext uri="{FF2B5EF4-FFF2-40B4-BE49-F238E27FC236}">
                <a16:creationId xmlns:a16="http://schemas.microsoft.com/office/drawing/2014/main" id="{35067B01-C58D-C7E3-4CFE-60E8130097C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a:extLst>
              <a:ext uri="{FF2B5EF4-FFF2-40B4-BE49-F238E27FC236}">
                <a16:creationId xmlns:a16="http://schemas.microsoft.com/office/drawing/2014/main" id="{0D556E99-3B9E-D723-4B28-93C1C47D0F0F}"/>
              </a:ext>
            </a:extLst>
          </p:cNvPr>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21487157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E0BDF529-AB46-2C6B-E24C-A43E2CDBD289}"/>
              </a:ext>
            </a:extLst>
          </p:cNvPr>
          <p:cNvSpPr>
            <a:spLocks noGrp="1" noChangeArrowheads="1"/>
          </p:cNvSpPr>
          <p:nvPr>
            <p:ph type="sldNum" sz="quarter" idx="10"/>
          </p:nvPr>
        </p:nvSpPr>
        <p:spPr>
          <a:ln/>
        </p:spPr>
        <p:txBody>
          <a:bodyPr/>
          <a:lstStyle>
            <a:lvl1pPr>
              <a:defRPr/>
            </a:lvl1pPr>
          </a:lstStyle>
          <a:p>
            <a:pPr>
              <a:defRPr/>
            </a:pPr>
            <a:fld id="{2BD145C5-13C2-3F47-957B-4FFD4E050625}" type="slidenum">
              <a:rPr lang="en-US" altLang="en-US"/>
              <a:pPr>
                <a:defRPr/>
              </a:pPr>
              <a:t>‹#›</a:t>
            </a:fld>
            <a:endParaRPr lang="en-US" altLang="en-US"/>
          </a:p>
        </p:txBody>
      </p:sp>
    </p:spTree>
    <p:extLst>
      <p:ext uri="{BB962C8B-B14F-4D97-AF65-F5344CB8AC3E}">
        <p14:creationId xmlns:p14="http://schemas.microsoft.com/office/powerpoint/2010/main" val="1448122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AFAE66AB-67BE-BD6A-02C0-8C6F4F014E39}"/>
              </a:ext>
            </a:extLst>
          </p:cNvPr>
          <p:cNvSpPr>
            <a:spLocks noGrp="1" noChangeArrowheads="1"/>
          </p:cNvSpPr>
          <p:nvPr>
            <p:ph type="sldNum" sz="quarter" idx="10"/>
          </p:nvPr>
        </p:nvSpPr>
        <p:spPr>
          <a:ln/>
        </p:spPr>
        <p:txBody>
          <a:bodyPr/>
          <a:lstStyle>
            <a:lvl1pPr>
              <a:defRPr/>
            </a:lvl1pPr>
          </a:lstStyle>
          <a:p>
            <a:pPr>
              <a:defRPr/>
            </a:pPr>
            <a:fld id="{C51E31AA-A15B-E248-AD27-FFA1EB1D8ADF}" type="slidenum">
              <a:rPr lang="en-US" altLang="en-US"/>
              <a:pPr>
                <a:defRPr/>
              </a:pPr>
              <a:t>‹#›</a:t>
            </a:fld>
            <a:endParaRPr lang="en-US" altLang="en-US"/>
          </a:p>
        </p:txBody>
      </p:sp>
    </p:spTree>
    <p:extLst>
      <p:ext uri="{BB962C8B-B14F-4D97-AF65-F5344CB8AC3E}">
        <p14:creationId xmlns:p14="http://schemas.microsoft.com/office/powerpoint/2010/main" val="40070594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endParaRPr lang="en-GB"/>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a:extLst>
              <a:ext uri="{FF2B5EF4-FFF2-40B4-BE49-F238E27FC236}">
                <a16:creationId xmlns:a16="http://schemas.microsoft.com/office/drawing/2014/main" id="{077EFFC0-7A92-A552-75CC-F58BCA0A6F0A}"/>
              </a:ext>
            </a:extLst>
          </p:cNvPr>
          <p:cNvSpPr>
            <a:spLocks noGrp="1" noChangeArrowheads="1"/>
          </p:cNvSpPr>
          <p:nvPr>
            <p:ph type="sldNum" sz="quarter" idx="10"/>
          </p:nvPr>
        </p:nvSpPr>
        <p:spPr>
          <a:ln/>
        </p:spPr>
        <p:txBody>
          <a:bodyPr/>
          <a:lstStyle>
            <a:lvl1pPr>
              <a:defRPr/>
            </a:lvl1pPr>
          </a:lstStyle>
          <a:p>
            <a:pPr>
              <a:defRPr/>
            </a:pPr>
            <a:fld id="{F4AA2156-4FA1-9F46-85FC-545591AEDE59}" type="slidenum">
              <a:rPr lang="en-US" altLang="en-US"/>
              <a:pPr>
                <a:defRPr/>
              </a:pPr>
              <a:t>‹#›</a:t>
            </a:fld>
            <a:endParaRPr lang="en-US" altLang="en-US"/>
          </a:p>
        </p:txBody>
      </p:sp>
    </p:spTree>
    <p:extLst>
      <p:ext uri="{BB962C8B-B14F-4D97-AF65-F5344CB8AC3E}">
        <p14:creationId xmlns:p14="http://schemas.microsoft.com/office/powerpoint/2010/main" val="10284858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内容占位符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Rectangle 6">
            <a:extLst>
              <a:ext uri="{FF2B5EF4-FFF2-40B4-BE49-F238E27FC236}">
                <a16:creationId xmlns:a16="http://schemas.microsoft.com/office/drawing/2014/main" id="{2FC1DCD2-62C5-A5B1-C732-1451408F7629}"/>
              </a:ext>
            </a:extLst>
          </p:cNvPr>
          <p:cNvSpPr>
            <a:spLocks noGrp="1" noChangeArrowheads="1"/>
          </p:cNvSpPr>
          <p:nvPr>
            <p:ph type="sldNum" sz="quarter" idx="10"/>
          </p:nvPr>
        </p:nvSpPr>
        <p:spPr>
          <a:ln/>
        </p:spPr>
        <p:txBody>
          <a:bodyPr/>
          <a:lstStyle>
            <a:lvl1pPr>
              <a:defRPr/>
            </a:lvl1pPr>
          </a:lstStyle>
          <a:p>
            <a:pPr>
              <a:defRPr/>
            </a:pPr>
            <a:fld id="{8B6C4979-99EA-C745-905C-3A8381BB7CD5}" type="slidenum">
              <a:rPr lang="en-US" altLang="en-US"/>
              <a:pPr>
                <a:defRPr/>
              </a:pPr>
              <a:t>‹#›</a:t>
            </a:fld>
            <a:endParaRPr lang="en-US" altLang="en-US"/>
          </a:p>
        </p:txBody>
      </p:sp>
    </p:spTree>
    <p:extLst>
      <p:ext uri="{BB962C8B-B14F-4D97-AF65-F5344CB8AC3E}">
        <p14:creationId xmlns:p14="http://schemas.microsoft.com/office/powerpoint/2010/main" val="14700274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en-GB"/>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7" name="Rectangle 6">
            <a:extLst>
              <a:ext uri="{FF2B5EF4-FFF2-40B4-BE49-F238E27FC236}">
                <a16:creationId xmlns:a16="http://schemas.microsoft.com/office/drawing/2014/main" id="{61A24B26-DA21-26B7-E54E-1DAB14440171}"/>
              </a:ext>
            </a:extLst>
          </p:cNvPr>
          <p:cNvSpPr>
            <a:spLocks noGrp="1" noChangeArrowheads="1"/>
          </p:cNvSpPr>
          <p:nvPr>
            <p:ph type="sldNum" sz="quarter" idx="10"/>
          </p:nvPr>
        </p:nvSpPr>
        <p:spPr>
          <a:ln/>
        </p:spPr>
        <p:txBody>
          <a:bodyPr/>
          <a:lstStyle>
            <a:lvl1pPr>
              <a:defRPr/>
            </a:lvl1pPr>
          </a:lstStyle>
          <a:p>
            <a:pPr>
              <a:defRPr/>
            </a:pPr>
            <a:fld id="{6D573A9F-A538-054A-B667-FD1A666E1EC2}" type="slidenum">
              <a:rPr lang="en-US" altLang="en-US"/>
              <a:pPr>
                <a:defRPr/>
              </a:pPr>
              <a:t>‹#›</a:t>
            </a:fld>
            <a:endParaRPr lang="en-US" altLang="en-US"/>
          </a:p>
        </p:txBody>
      </p:sp>
    </p:spTree>
    <p:extLst>
      <p:ext uri="{BB962C8B-B14F-4D97-AF65-F5344CB8AC3E}">
        <p14:creationId xmlns:p14="http://schemas.microsoft.com/office/powerpoint/2010/main" val="34890414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Rectangle 6">
            <a:extLst>
              <a:ext uri="{FF2B5EF4-FFF2-40B4-BE49-F238E27FC236}">
                <a16:creationId xmlns:a16="http://schemas.microsoft.com/office/drawing/2014/main" id="{A1B7B810-1F5A-358D-DEF9-18D24E315DA8}"/>
              </a:ext>
            </a:extLst>
          </p:cNvPr>
          <p:cNvSpPr>
            <a:spLocks noGrp="1" noChangeArrowheads="1"/>
          </p:cNvSpPr>
          <p:nvPr>
            <p:ph type="sldNum" sz="quarter" idx="10"/>
          </p:nvPr>
        </p:nvSpPr>
        <p:spPr>
          <a:ln/>
        </p:spPr>
        <p:txBody>
          <a:bodyPr/>
          <a:lstStyle>
            <a:lvl1pPr>
              <a:defRPr/>
            </a:lvl1pPr>
          </a:lstStyle>
          <a:p>
            <a:pPr>
              <a:defRPr/>
            </a:pPr>
            <a:fld id="{AD9AABF0-7157-1641-A4B1-C8C21D120B87}" type="slidenum">
              <a:rPr lang="en-US" altLang="en-US"/>
              <a:pPr>
                <a:defRPr/>
              </a:pPr>
              <a:t>‹#›</a:t>
            </a:fld>
            <a:endParaRPr lang="en-US" altLang="en-US"/>
          </a:p>
        </p:txBody>
      </p:sp>
    </p:spTree>
    <p:extLst>
      <p:ext uri="{BB962C8B-B14F-4D97-AF65-F5344CB8AC3E}">
        <p14:creationId xmlns:p14="http://schemas.microsoft.com/office/powerpoint/2010/main" val="330524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65C45B50-3C94-8D54-6091-448971B6DF70}"/>
              </a:ext>
            </a:extLst>
          </p:cNvPr>
          <p:cNvSpPr>
            <a:spLocks noGrp="1" noChangeArrowheads="1"/>
          </p:cNvSpPr>
          <p:nvPr>
            <p:ph type="sldNum" sz="quarter" idx="10"/>
          </p:nvPr>
        </p:nvSpPr>
        <p:spPr>
          <a:ln/>
        </p:spPr>
        <p:txBody>
          <a:bodyPr/>
          <a:lstStyle>
            <a:lvl1pPr>
              <a:defRPr/>
            </a:lvl1pPr>
          </a:lstStyle>
          <a:p>
            <a:pPr>
              <a:defRPr/>
            </a:pPr>
            <a:fld id="{35A3ADEA-117C-B845-B2FC-389831F9D469}" type="slidenum">
              <a:rPr lang="en-US" altLang="en-US"/>
              <a:pPr>
                <a:defRPr/>
              </a:pPr>
              <a:t>‹#›</a:t>
            </a:fld>
            <a:endParaRPr lang="en-US" altLang="en-US"/>
          </a:p>
        </p:txBody>
      </p:sp>
    </p:spTree>
    <p:extLst>
      <p:ext uri="{BB962C8B-B14F-4D97-AF65-F5344CB8AC3E}">
        <p14:creationId xmlns:p14="http://schemas.microsoft.com/office/powerpoint/2010/main" val="15311785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en-GB"/>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01C15728-A0FB-BE17-EEF9-6D68AEF9CE33}"/>
              </a:ext>
            </a:extLst>
          </p:cNvPr>
          <p:cNvSpPr>
            <a:spLocks noGrp="1" noChangeArrowheads="1"/>
          </p:cNvSpPr>
          <p:nvPr>
            <p:ph type="sldNum" sz="quarter" idx="10"/>
          </p:nvPr>
        </p:nvSpPr>
        <p:spPr>
          <a:ln/>
        </p:spPr>
        <p:txBody>
          <a:bodyPr/>
          <a:lstStyle>
            <a:lvl1pPr>
              <a:defRPr/>
            </a:lvl1pPr>
          </a:lstStyle>
          <a:p>
            <a:pPr>
              <a:defRPr/>
            </a:pPr>
            <a:fld id="{72740476-4333-8146-B389-5DC530639D37}" type="slidenum">
              <a:rPr lang="en-US" altLang="en-US"/>
              <a:pPr>
                <a:defRPr/>
              </a:pPr>
              <a:t>‹#›</a:t>
            </a:fld>
            <a:endParaRPr lang="en-US" altLang="en-US"/>
          </a:p>
        </p:txBody>
      </p:sp>
    </p:spTree>
    <p:extLst>
      <p:ext uri="{BB962C8B-B14F-4D97-AF65-F5344CB8AC3E}">
        <p14:creationId xmlns:p14="http://schemas.microsoft.com/office/powerpoint/2010/main" val="13712405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en-GB"/>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FDEDB4FA-1290-FF44-BCD2-E5B54F6C1217}"/>
              </a:ext>
            </a:extLst>
          </p:cNvPr>
          <p:cNvSpPr>
            <a:spLocks noGrp="1" noChangeArrowheads="1"/>
          </p:cNvSpPr>
          <p:nvPr>
            <p:ph type="sldNum" sz="quarter" idx="10"/>
          </p:nvPr>
        </p:nvSpPr>
        <p:spPr>
          <a:ln/>
        </p:spPr>
        <p:txBody>
          <a:bodyPr/>
          <a:lstStyle>
            <a:lvl1pPr>
              <a:defRPr/>
            </a:lvl1pPr>
          </a:lstStyle>
          <a:p>
            <a:pPr>
              <a:defRPr/>
            </a:pPr>
            <a:fld id="{5C615362-2915-FF41-9FD8-60D3414C92AB}" type="slidenum">
              <a:rPr lang="en-US" altLang="en-US"/>
              <a:pPr>
                <a:defRPr/>
              </a:pPr>
              <a:t>‹#›</a:t>
            </a:fld>
            <a:endParaRPr lang="en-US" altLang="en-US"/>
          </a:p>
        </p:txBody>
      </p:sp>
    </p:spTree>
    <p:extLst>
      <p:ext uri="{BB962C8B-B14F-4D97-AF65-F5344CB8AC3E}">
        <p14:creationId xmlns:p14="http://schemas.microsoft.com/office/powerpoint/2010/main" val="14667251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F24F51E2-CD91-C892-7835-ECAE8FAF0502}"/>
              </a:ext>
            </a:extLst>
          </p:cNvPr>
          <p:cNvSpPr>
            <a:spLocks noGrp="1" noChangeArrowheads="1"/>
          </p:cNvSpPr>
          <p:nvPr>
            <p:ph type="sldNum" sz="quarter" idx="10"/>
          </p:nvPr>
        </p:nvSpPr>
        <p:spPr>
          <a:ln/>
        </p:spPr>
        <p:txBody>
          <a:bodyPr/>
          <a:lstStyle>
            <a:lvl1pPr>
              <a:defRPr/>
            </a:lvl1pPr>
          </a:lstStyle>
          <a:p>
            <a:pPr>
              <a:defRPr/>
            </a:pPr>
            <a:fld id="{069C50D0-62CE-E74A-B3A9-DC56BB8E9E6F}" type="slidenum">
              <a:rPr lang="en-US" altLang="en-US"/>
              <a:pPr>
                <a:defRPr/>
              </a:pPr>
              <a:t>‹#›</a:t>
            </a:fld>
            <a:endParaRPr lang="en-US" altLang="en-US"/>
          </a:p>
        </p:txBody>
      </p:sp>
    </p:spTree>
    <p:extLst>
      <p:ext uri="{BB962C8B-B14F-4D97-AF65-F5344CB8AC3E}">
        <p14:creationId xmlns:p14="http://schemas.microsoft.com/office/powerpoint/2010/main" val="1402535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97663" y="908050"/>
            <a:ext cx="2122487" cy="5257800"/>
          </a:xfrm>
        </p:spPr>
        <p:txBody>
          <a:bodyPr vert="eaVert"/>
          <a:lstStyle/>
          <a:p>
            <a:r>
              <a:rPr lang="zh-CN" altLang="en-US"/>
              <a:t>单击此处编辑母版标题样式</a:t>
            </a:r>
            <a:endParaRPr lang="en-GB"/>
          </a:p>
        </p:txBody>
      </p:sp>
      <p:sp>
        <p:nvSpPr>
          <p:cNvPr id="3" name="竖排文字占位符 2"/>
          <p:cNvSpPr>
            <a:spLocks noGrp="1"/>
          </p:cNvSpPr>
          <p:nvPr>
            <p:ph type="body" orient="vert" idx="1"/>
          </p:nvPr>
        </p:nvSpPr>
        <p:spPr>
          <a:xfrm>
            <a:off x="330200" y="908050"/>
            <a:ext cx="6215063" cy="52578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CCDAF312-D60B-6FBE-DE77-BD3C6AAC68F2}"/>
              </a:ext>
            </a:extLst>
          </p:cNvPr>
          <p:cNvSpPr>
            <a:spLocks noGrp="1" noChangeArrowheads="1"/>
          </p:cNvSpPr>
          <p:nvPr>
            <p:ph type="sldNum" sz="quarter" idx="10"/>
          </p:nvPr>
        </p:nvSpPr>
        <p:spPr>
          <a:ln/>
        </p:spPr>
        <p:txBody>
          <a:bodyPr/>
          <a:lstStyle>
            <a:lvl1pPr>
              <a:defRPr/>
            </a:lvl1pPr>
          </a:lstStyle>
          <a:p>
            <a:pPr>
              <a:defRPr/>
            </a:pPr>
            <a:fld id="{B2FEDDC7-2DDB-A143-83AD-F9D4945A386A}" type="slidenum">
              <a:rPr lang="en-US" altLang="en-US"/>
              <a:pPr>
                <a:defRPr/>
              </a:pPr>
              <a:t>‹#›</a:t>
            </a:fld>
            <a:endParaRPr lang="en-US" altLang="en-US"/>
          </a:p>
        </p:txBody>
      </p:sp>
    </p:spTree>
    <p:extLst>
      <p:ext uri="{BB962C8B-B14F-4D97-AF65-F5344CB8AC3E}">
        <p14:creationId xmlns:p14="http://schemas.microsoft.com/office/powerpoint/2010/main" val="16169819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16" descr="DarkRed1024">
            <a:extLst>
              <a:ext uri="{FF2B5EF4-FFF2-40B4-BE49-F238E27FC236}">
                <a16:creationId xmlns:a16="http://schemas.microsoft.com/office/drawing/2014/main" id="{CD280DBC-3327-02E3-3F66-8485635805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a:extLst>
              <a:ext uri="{FF2B5EF4-FFF2-40B4-BE49-F238E27FC236}">
                <a16:creationId xmlns:a16="http://schemas.microsoft.com/office/drawing/2014/main" id="{96B9DA97-1362-67E2-AE4B-9981229D45A7}"/>
              </a:ext>
            </a:extLst>
          </p:cNvPr>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896252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en-GB"/>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6B121F12-6A39-0514-86EE-E28B6215E0CC}"/>
              </a:ext>
            </a:extLst>
          </p:cNvPr>
          <p:cNvSpPr>
            <a:spLocks noGrp="1" noChangeArrowheads="1"/>
          </p:cNvSpPr>
          <p:nvPr>
            <p:ph type="sldNum" sz="quarter" idx="10"/>
          </p:nvPr>
        </p:nvSpPr>
        <p:spPr>
          <a:ln/>
        </p:spPr>
        <p:txBody>
          <a:bodyPr/>
          <a:lstStyle>
            <a:lvl1pPr>
              <a:defRPr/>
            </a:lvl1pPr>
          </a:lstStyle>
          <a:p>
            <a:pPr>
              <a:defRPr/>
            </a:pPr>
            <a:fld id="{F1D57B4B-2446-8145-9665-9EA21EBF3F9D}" type="slidenum">
              <a:rPr lang="en-US" altLang="en-US"/>
              <a:pPr>
                <a:defRPr/>
              </a:pPr>
              <a:t>‹#›</a:t>
            </a:fld>
            <a:endParaRPr lang="en-US" altLang="en-US"/>
          </a:p>
        </p:txBody>
      </p:sp>
    </p:spTree>
    <p:extLst>
      <p:ext uri="{BB962C8B-B14F-4D97-AF65-F5344CB8AC3E}">
        <p14:creationId xmlns:p14="http://schemas.microsoft.com/office/powerpoint/2010/main" val="32486057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3A093691-22BB-FFCF-62B4-62354B29E749}"/>
              </a:ext>
            </a:extLst>
          </p:cNvPr>
          <p:cNvSpPr>
            <a:spLocks noGrp="1" noChangeArrowheads="1"/>
          </p:cNvSpPr>
          <p:nvPr>
            <p:ph type="sldNum" sz="quarter" idx="10"/>
          </p:nvPr>
        </p:nvSpPr>
        <p:spPr>
          <a:ln/>
        </p:spPr>
        <p:txBody>
          <a:bodyPr/>
          <a:lstStyle>
            <a:lvl1pPr>
              <a:defRPr/>
            </a:lvl1pPr>
          </a:lstStyle>
          <a:p>
            <a:pPr>
              <a:defRPr/>
            </a:pPr>
            <a:fld id="{EDC9E9A5-70F6-1A4C-B8E0-E48AC87B86FF}" type="slidenum">
              <a:rPr lang="en-US" altLang="en-US"/>
              <a:pPr>
                <a:defRPr/>
              </a:pPr>
              <a:t>‹#›</a:t>
            </a:fld>
            <a:endParaRPr lang="en-US" altLang="en-US"/>
          </a:p>
        </p:txBody>
      </p:sp>
    </p:spTree>
    <p:extLst>
      <p:ext uri="{BB962C8B-B14F-4D97-AF65-F5344CB8AC3E}">
        <p14:creationId xmlns:p14="http://schemas.microsoft.com/office/powerpoint/2010/main" val="6376466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endParaRPr lang="en-GB"/>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a:extLst>
              <a:ext uri="{FF2B5EF4-FFF2-40B4-BE49-F238E27FC236}">
                <a16:creationId xmlns:a16="http://schemas.microsoft.com/office/drawing/2014/main" id="{0A5C7BC8-2449-1F16-CE47-70E842CCBFBF}"/>
              </a:ext>
            </a:extLst>
          </p:cNvPr>
          <p:cNvSpPr>
            <a:spLocks noGrp="1" noChangeArrowheads="1"/>
          </p:cNvSpPr>
          <p:nvPr>
            <p:ph type="sldNum" sz="quarter" idx="10"/>
          </p:nvPr>
        </p:nvSpPr>
        <p:spPr>
          <a:ln/>
        </p:spPr>
        <p:txBody>
          <a:bodyPr/>
          <a:lstStyle>
            <a:lvl1pPr>
              <a:defRPr/>
            </a:lvl1pPr>
          </a:lstStyle>
          <a:p>
            <a:pPr>
              <a:defRPr/>
            </a:pPr>
            <a:fld id="{01B8A2AA-0FFE-DC49-853D-C94E6D678202}" type="slidenum">
              <a:rPr lang="en-US" altLang="en-US"/>
              <a:pPr>
                <a:defRPr/>
              </a:pPr>
              <a:t>‹#›</a:t>
            </a:fld>
            <a:endParaRPr lang="en-US" altLang="en-US"/>
          </a:p>
        </p:txBody>
      </p:sp>
    </p:spTree>
    <p:extLst>
      <p:ext uri="{BB962C8B-B14F-4D97-AF65-F5344CB8AC3E}">
        <p14:creationId xmlns:p14="http://schemas.microsoft.com/office/powerpoint/2010/main" val="1015485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内容占位符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Rectangle 6">
            <a:extLst>
              <a:ext uri="{FF2B5EF4-FFF2-40B4-BE49-F238E27FC236}">
                <a16:creationId xmlns:a16="http://schemas.microsoft.com/office/drawing/2014/main" id="{183004AE-93EF-1BAF-F024-2E29357A13CB}"/>
              </a:ext>
            </a:extLst>
          </p:cNvPr>
          <p:cNvSpPr>
            <a:spLocks noGrp="1" noChangeArrowheads="1"/>
          </p:cNvSpPr>
          <p:nvPr>
            <p:ph type="sldNum" sz="quarter" idx="10"/>
          </p:nvPr>
        </p:nvSpPr>
        <p:spPr>
          <a:ln/>
        </p:spPr>
        <p:txBody>
          <a:bodyPr/>
          <a:lstStyle>
            <a:lvl1pPr>
              <a:defRPr/>
            </a:lvl1pPr>
          </a:lstStyle>
          <a:p>
            <a:pPr>
              <a:defRPr/>
            </a:pPr>
            <a:fld id="{2A77EE63-9E42-494C-B3A3-F211EA0B03BA}" type="slidenum">
              <a:rPr lang="en-US" altLang="en-US"/>
              <a:pPr>
                <a:defRPr/>
              </a:pPr>
              <a:t>‹#›</a:t>
            </a:fld>
            <a:endParaRPr lang="en-US" altLang="en-US"/>
          </a:p>
        </p:txBody>
      </p:sp>
    </p:spTree>
    <p:extLst>
      <p:ext uri="{BB962C8B-B14F-4D97-AF65-F5344CB8AC3E}">
        <p14:creationId xmlns:p14="http://schemas.microsoft.com/office/powerpoint/2010/main" val="41107522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en-GB"/>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7" name="Rectangle 6">
            <a:extLst>
              <a:ext uri="{FF2B5EF4-FFF2-40B4-BE49-F238E27FC236}">
                <a16:creationId xmlns:a16="http://schemas.microsoft.com/office/drawing/2014/main" id="{48D4F048-03C2-5122-F8CA-9DA4E8819AB9}"/>
              </a:ext>
            </a:extLst>
          </p:cNvPr>
          <p:cNvSpPr>
            <a:spLocks noGrp="1" noChangeArrowheads="1"/>
          </p:cNvSpPr>
          <p:nvPr>
            <p:ph type="sldNum" sz="quarter" idx="10"/>
          </p:nvPr>
        </p:nvSpPr>
        <p:spPr>
          <a:ln/>
        </p:spPr>
        <p:txBody>
          <a:bodyPr/>
          <a:lstStyle>
            <a:lvl1pPr>
              <a:defRPr/>
            </a:lvl1pPr>
          </a:lstStyle>
          <a:p>
            <a:pPr>
              <a:defRPr/>
            </a:pPr>
            <a:fld id="{0EEA3144-E2E4-0F4A-8EB0-80081C48DEAD}" type="slidenum">
              <a:rPr lang="en-US" altLang="en-US"/>
              <a:pPr>
                <a:defRPr/>
              </a:pPr>
              <a:t>‹#›</a:t>
            </a:fld>
            <a:endParaRPr lang="en-US" altLang="en-US"/>
          </a:p>
        </p:txBody>
      </p:sp>
    </p:spTree>
    <p:extLst>
      <p:ext uri="{BB962C8B-B14F-4D97-AF65-F5344CB8AC3E}">
        <p14:creationId xmlns:p14="http://schemas.microsoft.com/office/powerpoint/2010/main" val="31156370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Rectangle 6">
            <a:extLst>
              <a:ext uri="{FF2B5EF4-FFF2-40B4-BE49-F238E27FC236}">
                <a16:creationId xmlns:a16="http://schemas.microsoft.com/office/drawing/2014/main" id="{122A9656-5B69-68DA-563D-7C5B4ACF05F7}"/>
              </a:ext>
            </a:extLst>
          </p:cNvPr>
          <p:cNvSpPr>
            <a:spLocks noGrp="1" noChangeArrowheads="1"/>
          </p:cNvSpPr>
          <p:nvPr>
            <p:ph type="sldNum" sz="quarter" idx="10"/>
          </p:nvPr>
        </p:nvSpPr>
        <p:spPr>
          <a:ln/>
        </p:spPr>
        <p:txBody>
          <a:bodyPr/>
          <a:lstStyle>
            <a:lvl1pPr>
              <a:defRPr/>
            </a:lvl1pPr>
          </a:lstStyle>
          <a:p>
            <a:pPr>
              <a:defRPr/>
            </a:pPr>
            <a:fld id="{2BC5A1EA-909D-9E4F-8823-66B7B0F1C89B}" type="slidenum">
              <a:rPr lang="en-US" altLang="en-US"/>
              <a:pPr>
                <a:defRPr/>
              </a:pPr>
              <a:t>‹#›</a:t>
            </a:fld>
            <a:endParaRPr lang="en-US" altLang="en-US"/>
          </a:p>
        </p:txBody>
      </p:sp>
    </p:spTree>
    <p:extLst>
      <p:ext uri="{BB962C8B-B14F-4D97-AF65-F5344CB8AC3E}">
        <p14:creationId xmlns:p14="http://schemas.microsoft.com/office/powerpoint/2010/main" val="12226883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43F95592-7EC0-6290-D8B9-613E5510DB85}"/>
              </a:ext>
            </a:extLst>
          </p:cNvPr>
          <p:cNvSpPr>
            <a:spLocks noGrp="1" noChangeArrowheads="1"/>
          </p:cNvSpPr>
          <p:nvPr>
            <p:ph type="sldNum" sz="quarter" idx="10"/>
          </p:nvPr>
        </p:nvSpPr>
        <p:spPr>
          <a:ln/>
        </p:spPr>
        <p:txBody>
          <a:bodyPr/>
          <a:lstStyle>
            <a:lvl1pPr>
              <a:defRPr/>
            </a:lvl1pPr>
          </a:lstStyle>
          <a:p>
            <a:pPr>
              <a:defRPr/>
            </a:pPr>
            <a:fld id="{5AB71D32-4750-2E42-971B-C4D1A0061966}" type="slidenum">
              <a:rPr lang="en-US" altLang="en-US"/>
              <a:pPr>
                <a:defRPr/>
              </a:pPr>
              <a:t>‹#›</a:t>
            </a:fld>
            <a:endParaRPr lang="en-US" altLang="en-US"/>
          </a:p>
        </p:txBody>
      </p:sp>
    </p:spTree>
    <p:extLst>
      <p:ext uri="{BB962C8B-B14F-4D97-AF65-F5344CB8AC3E}">
        <p14:creationId xmlns:p14="http://schemas.microsoft.com/office/powerpoint/2010/main" val="26999772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en-GB"/>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20B0ADF5-43C3-BECF-EFF8-15CC847BA7D0}"/>
              </a:ext>
            </a:extLst>
          </p:cNvPr>
          <p:cNvSpPr>
            <a:spLocks noGrp="1" noChangeArrowheads="1"/>
          </p:cNvSpPr>
          <p:nvPr>
            <p:ph type="sldNum" sz="quarter" idx="10"/>
          </p:nvPr>
        </p:nvSpPr>
        <p:spPr>
          <a:ln/>
        </p:spPr>
        <p:txBody>
          <a:bodyPr/>
          <a:lstStyle>
            <a:lvl1pPr>
              <a:defRPr/>
            </a:lvl1pPr>
          </a:lstStyle>
          <a:p>
            <a:pPr>
              <a:defRPr/>
            </a:pPr>
            <a:fld id="{22049D44-E18D-C04D-A9BB-88F902ABDD53}" type="slidenum">
              <a:rPr lang="en-US" altLang="en-US"/>
              <a:pPr>
                <a:defRPr/>
              </a:pPr>
              <a:t>‹#›</a:t>
            </a:fld>
            <a:endParaRPr lang="en-US" altLang="en-US"/>
          </a:p>
        </p:txBody>
      </p:sp>
    </p:spTree>
    <p:extLst>
      <p:ext uri="{BB962C8B-B14F-4D97-AF65-F5344CB8AC3E}">
        <p14:creationId xmlns:p14="http://schemas.microsoft.com/office/powerpoint/2010/main" val="40344843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en-GB"/>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4ADE926C-2A66-BF07-60E6-E500A70870E0}"/>
              </a:ext>
            </a:extLst>
          </p:cNvPr>
          <p:cNvSpPr>
            <a:spLocks noGrp="1" noChangeArrowheads="1"/>
          </p:cNvSpPr>
          <p:nvPr>
            <p:ph type="sldNum" sz="quarter" idx="10"/>
          </p:nvPr>
        </p:nvSpPr>
        <p:spPr>
          <a:ln/>
        </p:spPr>
        <p:txBody>
          <a:bodyPr/>
          <a:lstStyle>
            <a:lvl1pPr>
              <a:defRPr/>
            </a:lvl1pPr>
          </a:lstStyle>
          <a:p>
            <a:pPr>
              <a:defRPr/>
            </a:pPr>
            <a:fld id="{9E7FB3BC-2E2F-CA43-8FC3-F20FACF1DF09}" type="slidenum">
              <a:rPr lang="en-US" altLang="en-US"/>
              <a:pPr>
                <a:defRPr/>
              </a:pPr>
              <a:t>‹#›</a:t>
            </a:fld>
            <a:endParaRPr lang="en-US" altLang="en-US"/>
          </a:p>
        </p:txBody>
      </p:sp>
    </p:spTree>
    <p:extLst>
      <p:ext uri="{BB962C8B-B14F-4D97-AF65-F5344CB8AC3E}">
        <p14:creationId xmlns:p14="http://schemas.microsoft.com/office/powerpoint/2010/main" val="1206448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BD41C52A-4939-5152-029A-ADC8DE3F978C}"/>
              </a:ext>
            </a:extLst>
          </p:cNvPr>
          <p:cNvSpPr>
            <a:spLocks noGrp="1" noChangeArrowheads="1"/>
          </p:cNvSpPr>
          <p:nvPr>
            <p:ph type="sldNum" sz="quarter" idx="10"/>
          </p:nvPr>
        </p:nvSpPr>
        <p:spPr>
          <a:ln/>
        </p:spPr>
        <p:txBody>
          <a:bodyPr/>
          <a:lstStyle>
            <a:lvl1pPr>
              <a:defRPr/>
            </a:lvl1pPr>
          </a:lstStyle>
          <a:p>
            <a:pPr>
              <a:defRPr/>
            </a:pPr>
            <a:fld id="{C1A0DC9A-23F2-BF4C-B33D-F8A52D4A236C}" type="slidenum">
              <a:rPr lang="en-US" altLang="en-US"/>
              <a:pPr>
                <a:defRPr/>
              </a:pPr>
              <a:t>‹#›</a:t>
            </a:fld>
            <a:endParaRPr lang="en-US" altLang="en-US"/>
          </a:p>
        </p:txBody>
      </p:sp>
    </p:spTree>
    <p:extLst>
      <p:ext uri="{BB962C8B-B14F-4D97-AF65-F5344CB8AC3E}">
        <p14:creationId xmlns:p14="http://schemas.microsoft.com/office/powerpoint/2010/main" val="26927459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97663" y="908050"/>
            <a:ext cx="2122487" cy="5257800"/>
          </a:xfrm>
        </p:spPr>
        <p:txBody>
          <a:bodyPr vert="eaVert"/>
          <a:lstStyle/>
          <a:p>
            <a:r>
              <a:rPr lang="zh-CN" altLang="en-US"/>
              <a:t>单击此处编辑母版标题样式</a:t>
            </a:r>
            <a:endParaRPr lang="en-GB"/>
          </a:p>
        </p:txBody>
      </p:sp>
      <p:sp>
        <p:nvSpPr>
          <p:cNvPr id="3" name="竖排文字占位符 2"/>
          <p:cNvSpPr>
            <a:spLocks noGrp="1"/>
          </p:cNvSpPr>
          <p:nvPr>
            <p:ph type="body" orient="vert" idx="1"/>
          </p:nvPr>
        </p:nvSpPr>
        <p:spPr>
          <a:xfrm>
            <a:off x="330200" y="908050"/>
            <a:ext cx="6215063" cy="52578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82A54303-861B-AF78-4490-99DFB645C07D}"/>
              </a:ext>
            </a:extLst>
          </p:cNvPr>
          <p:cNvSpPr>
            <a:spLocks noGrp="1" noChangeArrowheads="1"/>
          </p:cNvSpPr>
          <p:nvPr>
            <p:ph type="sldNum" sz="quarter" idx="10"/>
          </p:nvPr>
        </p:nvSpPr>
        <p:spPr>
          <a:ln/>
        </p:spPr>
        <p:txBody>
          <a:bodyPr/>
          <a:lstStyle>
            <a:lvl1pPr>
              <a:defRPr/>
            </a:lvl1pPr>
          </a:lstStyle>
          <a:p>
            <a:pPr>
              <a:defRPr/>
            </a:pPr>
            <a:fld id="{876C2F64-4F8D-334D-8EB7-8CA3CF550760}" type="slidenum">
              <a:rPr lang="en-US" altLang="en-US"/>
              <a:pPr>
                <a:defRPr/>
              </a:pPr>
              <a:t>‹#›</a:t>
            </a:fld>
            <a:endParaRPr lang="en-US" altLang="en-US"/>
          </a:p>
        </p:txBody>
      </p:sp>
    </p:spTree>
    <p:extLst>
      <p:ext uri="{BB962C8B-B14F-4D97-AF65-F5344CB8AC3E}">
        <p14:creationId xmlns:p14="http://schemas.microsoft.com/office/powerpoint/2010/main" val="2010451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en-GB"/>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8085D8D3-9F43-75DB-313B-BC27E85D6D19}"/>
              </a:ext>
            </a:extLst>
          </p:cNvPr>
          <p:cNvSpPr>
            <a:spLocks noGrp="1" noChangeArrowheads="1"/>
          </p:cNvSpPr>
          <p:nvPr>
            <p:ph type="sldNum" sz="quarter" idx="10"/>
          </p:nvPr>
        </p:nvSpPr>
        <p:spPr>
          <a:ln/>
        </p:spPr>
        <p:txBody>
          <a:bodyPr/>
          <a:lstStyle>
            <a:lvl1pPr>
              <a:defRPr/>
            </a:lvl1pPr>
          </a:lstStyle>
          <a:p>
            <a:pPr>
              <a:defRPr/>
            </a:pPr>
            <a:fld id="{7BB54E68-201D-F844-AD31-4B13DCD7BAF9}" type="slidenum">
              <a:rPr lang="en-US" altLang="en-US"/>
              <a:pPr>
                <a:defRPr/>
              </a:pPr>
              <a:t>‹#›</a:t>
            </a:fld>
            <a:endParaRPr lang="en-US" altLang="en-US"/>
          </a:p>
        </p:txBody>
      </p:sp>
    </p:spTree>
    <p:extLst>
      <p:ext uri="{BB962C8B-B14F-4D97-AF65-F5344CB8AC3E}">
        <p14:creationId xmlns:p14="http://schemas.microsoft.com/office/powerpoint/2010/main" val="23913310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16" descr="DarkRed1024">
            <a:extLst>
              <a:ext uri="{FF2B5EF4-FFF2-40B4-BE49-F238E27FC236}">
                <a16:creationId xmlns:a16="http://schemas.microsoft.com/office/drawing/2014/main" id="{22824797-08B9-264F-9EB5-AF4DEDAC4E8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23850" y="1484313"/>
            <a:ext cx="8496300" cy="13684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r>
              <a:rPr lang="en-US"/>
              <a:t>Click to edit Master subtitle style</a:t>
            </a:r>
          </a:p>
        </p:txBody>
      </p:sp>
      <p:sp>
        <p:nvSpPr>
          <p:cNvPr id="5" name="Rectangle 9">
            <a:extLst>
              <a:ext uri="{FF2B5EF4-FFF2-40B4-BE49-F238E27FC236}">
                <a16:creationId xmlns:a16="http://schemas.microsoft.com/office/drawing/2014/main" id="{076C3868-3AFC-8601-F6F5-644AB8BD3A8A}"/>
              </a:ext>
            </a:extLst>
          </p:cNvPr>
          <p:cNvSpPr>
            <a:spLocks noGrp="1" noChangeArrowheads="1"/>
          </p:cNvSpPr>
          <p:nvPr>
            <p:ph type="ftr" sz="quarter" idx="10"/>
          </p:nvPr>
        </p:nvSpPr>
        <p:spPr bwMode="auto">
          <a:xfrm>
            <a:off x="323850" y="6245225"/>
            <a:ext cx="8496300" cy="476250"/>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7171939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00FA75EA-AAFF-FC13-FE81-3FDC677CEF40}"/>
              </a:ext>
            </a:extLst>
          </p:cNvPr>
          <p:cNvSpPr>
            <a:spLocks noGrp="1" noChangeArrowheads="1"/>
          </p:cNvSpPr>
          <p:nvPr>
            <p:ph type="sldNum" sz="quarter" idx="10"/>
          </p:nvPr>
        </p:nvSpPr>
        <p:spPr>
          <a:ln/>
        </p:spPr>
        <p:txBody>
          <a:bodyPr/>
          <a:lstStyle>
            <a:lvl1pPr>
              <a:defRPr/>
            </a:lvl1pPr>
          </a:lstStyle>
          <a:p>
            <a:pPr>
              <a:defRPr/>
            </a:pPr>
            <a:fld id="{BD62CF28-3AD2-BC4B-9970-7612D55358B7}" type="slidenum">
              <a:rPr lang="en-US" altLang="en-US"/>
              <a:pPr>
                <a:defRPr/>
              </a:pPr>
              <a:t>‹#›</a:t>
            </a:fld>
            <a:endParaRPr lang="en-US" altLang="en-US"/>
          </a:p>
        </p:txBody>
      </p:sp>
    </p:spTree>
    <p:extLst>
      <p:ext uri="{BB962C8B-B14F-4D97-AF65-F5344CB8AC3E}">
        <p14:creationId xmlns:p14="http://schemas.microsoft.com/office/powerpoint/2010/main" val="17218879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endParaRPr lang="en-GB"/>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a:extLst>
              <a:ext uri="{FF2B5EF4-FFF2-40B4-BE49-F238E27FC236}">
                <a16:creationId xmlns:a16="http://schemas.microsoft.com/office/drawing/2014/main" id="{2AEB6D99-8E0C-AA48-CCB5-E2DBF88403D8}"/>
              </a:ext>
            </a:extLst>
          </p:cNvPr>
          <p:cNvSpPr>
            <a:spLocks noGrp="1" noChangeArrowheads="1"/>
          </p:cNvSpPr>
          <p:nvPr>
            <p:ph type="sldNum" sz="quarter" idx="10"/>
          </p:nvPr>
        </p:nvSpPr>
        <p:spPr>
          <a:ln/>
        </p:spPr>
        <p:txBody>
          <a:bodyPr/>
          <a:lstStyle>
            <a:lvl1pPr>
              <a:defRPr/>
            </a:lvl1pPr>
          </a:lstStyle>
          <a:p>
            <a:pPr>
              <a:defRPr/>
            </a:pPr>
            <a:fld id="{ED35D6B1-02DA-7848-A9F2-94528110C729}" type="slidenum">
              <a:rPr lang="en-US" altLang="en-US"/>
              <a:pPr>
                <a:defRPr/>
              </a:pPr>
              <a:t>‹#›</a:t>
            </a:fld>
            <a:endParaRPr lang="en-US" altLang="en-US"/>
          </a:p>
        </p:txBody>
      </p:sp>
    </p:spTree>
    <p:extLst>
      <p:ext uri="{BB962C8B-B14F-4D97-AF65-F5344CB8AC3E}">
        <p14:creationId xmlns:p14="http://schemas.microsoft.com/office/powerpoint/2010/main" val="7686445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内容占位符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内容占位符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Rectangle 6">
            <a:extLst>
              <a:ext uri="{FF2B5EF4-FFF2-40B4-BE49-F238E27FC236}">
                <a16:creationId xmlns:a16="http://schemas.microsoft.com/office/drawing/2014/main" id="{1E300758-255C-A278-DBD2-8E39362C3E4B}"/>
              </a:ext>
            </a:extLst>
          </p:cNvPr>
          <p:cNvSpPr>
            <a:spLocks noGrp="1" noChangeArrowheads="1"/>
          </p:cNvSpPr>
          <p:nvPr>
            <p:ph type="sldNum" sz="quarter" idx="10"/>
          </p:nvPr>
        </p:nvSpPr>
        <p:spPr>
          <a:ln/>
        </p:spPr>
        <p:txBody>
          <a:bodyPr/>
          <a:lstStyle>
            <a:lvl1pPr>
              <a:defRPr/>
            </a:lvl1pPr>
          </a:lstStyle>
          <a:p>
            <a:pPr>
              <a:defRPr/>
            </a:pPr>
            <a:fld id="{A69CE5A9-B0D8-5447-8588-8678D77EE01D}" type="slidenum">
              <a:rPr lang="en-US" altLang="en-US"/>
              <a:pPr>
                <a:defRPr/>
              </a:pPr>
              <a:t>‹#›</a:t>
            </a:fld>
            <a:endParaRPr lang="en-US" altLang="en-US"/>
          </a:p>
        </p:txBody>
      </p:sp>
    </p:spTree>
    <p:extLst>
      <p:ext uri="{BB962C8B-B14F-4D97-AF65-F5344CB8AC3E}">
        <p14:creationId xmlns:p14="http://schemas.microsoft.com/office/powerpoint/2010/main" val="34081718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en-GB"/>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7" name="Rectangle 6">
            <a:extLst>
              <a:ext uri="{FF2B5EF4-FFF2-40B4-BE49-F238E27FC236}">
                <a16:creationId xmlns:a16="http://schemas.microsoft.com/office/drawing/2014/main" id="{4D53F7C7-3E24-2CF9-6622-6E5A9CF96184}"/>
              </a:ext>
            </a:extLst>
          </p:cNvPr>
          <p:cNvSpPr>
            <a:spLocks noGrp="1" noChangeArrowheads="1"/>
          </p:cNvSpPr>
          <p:nvPr>
            <p:ph type="sldNum" sz="quarter" idx="10"/>
          </p:nvPr>
        </p:nvSpPr>
        <p:spPr>
          <a:ln/>
        </p:spPr>
        <p:txBody>
          <a:bodyPr/>
          <a:lstStyle>
            <a:lvl1pPr>
              <a:defRPr/>
            </a:lvl1pPr>
          </a:lstStyle>
          <a:p>
            <a:pPr>
              <a:defRPr/>
            </a:pPr>
            <a:fld id="{D0E86FE7-0D3E-7D42-A893-C83B34C68BCA}" type="slidenum">
              <a:rPr lang="en-US" altLang="en-US"/>
              <a:pPr>
                <a:defRPr/>
              </a:pPr>
              <a:t>‹#›</a:t>
            </a:fld>
            <a:endParaRPr lang="en-US" altLang="en-US"/>
          </a:p>
        </p:txBody>
      </p:sp>
    </p:spTree>
    <p:extLst>
      <p:ext uri="{BB962C8B-B14F-4D97-AF65-F5344CB8AC3E}">
        <p14:creationId xmlns:p14="http://schemas.microsoft.com/office/powerpoint/2010/main" val="9627674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Rectangle 6">
            <a:extLst>
              <a:ext uri="{FF2B5EF4-FFF2-40B4-BE49-F238E27FC236}">
                <a16:creationId xmlns:a16="http://schemas.microsoft.com/office/drawing/2014/main" id="{26395CE1-B485-BCBE-A5C8-DEA8544899A3}"/>
              </a:ext>
            </a:extLst>
          </p:cNvPr>
          <p:cNvSpPr>
            <a:spLocks noGrp="1" noChangeArrowheads="1"/>
          </p:cNvSpPr>
          <p:nvPr>
            <p:ph type="sldNum" sz="quarter" idx="10"/>
          </p:nvPr>
        </p:nvSpPr>
        <p:spPr>
          <a:ln/>
        </p:spPr>
        <p:txBody>
          <a:bodyPr/>
          <a:lstStyle>
            <a:lvl1pPr>
              <a:defRPr/>
            </a:lvl1pPr>
          </a:lstStyle>
          <a:p>
            <a:pPr>
              <a:defRPr/>
            </a:pPr>
            <a:fld id="{F7F16696-0FD6-1047-A967-65599D703AEB}" type="slidenum">
              <a:rPr lang="en-US" altLang="en-US"/>
              <a:pPr>
                <a:defRPr/>
              </a:pPr>
              <a:t>‹#›</a:t>
            </a:fld>
            <a:endParaRPr lang="en-US" altLang="en-US"/>
          </a:p>
        </p:txBody>
      </p:sp>
    </p:spTree>
    <p:extLst>
      <p:ext uri="{BB962C8B-B14F-4D97-AF65-F5344CB8AC3E}">
        <p14:creationId xmlns:p14="http://schemas.microsoft.com/office/powerpoint/2010/main" val="25740776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5C18B78-8C96-EB42-A088-1142A5BA491F}"/>
              </a:ext>
            </a:extLst>
          </p:cNvPr>
          <p:cNvSpPr>
            <a:spLocks noGrp="1" noChangeArrowheads="1"/>
          </p:cNvSpPr>
          <p:nvPr>
            <p:ph type="sldNum" sz="quarter" idx="10"/>
          </p:nvPr>
        </p:nvSpPr>
        <p:spPr>
          <a:ln/>
        </p:spPr>
        <p:txBody>
          <a:bodyPr/>
          <a:lstStyle>
            <a:lvl1pPr>
              <a:defRPr/>
            </a:lvl1pPr>
          </a:lstStyle>
          <a:p>
            <a:pPr>
              <a:defRPr/>
            </a:pPr>
            <a:fld id="{3BA82079-A2A0-B94E-980C-CE157C5CED92}" type="slidenum">
              <a:rPr lang="en-US" altLang="en-US"/>
              <a:pPr>
                <a:defRPr/>
              </a:pPr>
              <a:t>‹#›</a:t>
            </a:fld>
            <a:endParaRPr lang="en-US" altLang="en-US"/>
          </a:p>
        </p:txBody>
      </p:sp>
    </p:spTree>
    <p:extLst>
      <p:ext uri="{BB962C8B-B14F-4D97-AF65-F5344CB8AC3E}">
        <p14:creationId xmlns:p14="http://schemas.microsoft.com/office/powerpoint/2010/main" val="41877721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en-GB"/>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A55473F4-36E6-9F7D-5247-7C9A3A757051}"/>
              </a:ext>
            </a:extLst>
          </p:cNvPr>
          <p:cNvSpPr>
            <a:spLocks noGrp="1" noChangeArrowheads="1"/>
          </p:cNvSpPr>
          <p:nvPr>
            <p:ph type="sldNum" sz="quarter" idx="10"/>
          </p:nvPr>
        </p:nvSpPr>
        <p:spPr>
          <a:ln/>
        </p:spPr>
        <p:txBody>
          <a:bodyPr/>
          <a:lstStyle>
            <a:lvl1pPr>
              <a:defRPr/>
            </a:lvl1pPr>
          </a:lstStyle>
          <a:p>
            <a:pPr>
              <a:defRPr/>
            </a:pPr>
            <a:fld id="{7329D2E1-1115-824D-865F-375BA21C5DE6}" type="slidenum">
              <a:rPr lang="en-US" altLang="en-US"/>
              <a:pPr>
                <a:defRPr/>
              </a:pPr>
              <a:t>‹#›</a:t>
            </a:fld>
            <a:endParaRPr lang="en-US" altLang="en-US"/>
          </a:p>
        </p:txBody>
      </p:sp>
    </p:spTree>
    <p:extLst>
      <p:ext uri="{BB962C8B-B14F-4D97-AF65-F5344CB8AC3E}">
        <p14:creationId xmlns:p14="http://schemas.microsoft.com/office/powerpoint/2010/main" val="34816121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en-GB"/>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a:extLst>
              <a:ext uri="{FF2B5EF4-FFF2-40B4-BE49-F238E27FC236}">
                <a16:creationId xmlns:a16="http://schemas.microsoft.com/office/drawing/2014/main" id="{98F15527-DC5A-C9D2-6512-0571BB59D033}"/>
              </a:ext>
            </a:extLst>
          </p:cNvPr>
          <p:cNvSpPr>
            <a:spLocks noGrp="1" noChangeArrowheads="1"/>
          </p:cNvSpPr>
          <p:nvPr>
            <p:ph type="sldNum" sz="quarter" idx="10"/>
          </p:nvPr>
        </p:nvSpPr>
        <p:spPr>
          <a:ln/>
        </p:spPr>
        <p:txBody>
          <a:bodyPr/>
          <a:lstStyle>
            <a:lvl1pPr>
              <a:defRPr/>
            </a:lvl1pPr>
          </a:lstStyle>
          <a:p>
            <a:pPr>
              <a:defRPr/>
            </a:pPr>
            <a:fld id="{06CD550D-8F48-E64C-9B94-9803DF325600}" type="slidenum">
              <a:rPr lang="en-US" altLang="en-US"/>
              <a:pPr>
                <a:defRPr/>
              </a:pPr>
              <a:t>‹#›</a:t>
            </a:fld>
            <a:endParaRPr lang="en-US" altLang="en-US"/>
          </a:p>
        </p:txBody>
      </p:sp>
    </p:spTree>
    <p:extLst>
      <p:ext uri="{BB962C8B-B14F-4D97-AF65-F5344CB8AC3E}">
        <p14:creationId xmlns:p14="http://schemas.microsoft.com/office/powerpoint/2010/main" val="17073096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GB"/>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GB"/>
          </a:p>
        </p:txBody>
      </p:sp>
      <p:sp>
        <p:nvSpPr>
          <p:cNvPr id="4" name="Rectangle 6">
            <a:extLst>
              <a:ext uri="{FF2B5EF4-FFF2-40B4-BE49-F238E27FC236}">
                <a16:creationId xmlns:a16="http://schemas.microsoft.com/office/drawing/2014/main" id="{BB76CD7C-F038-FEE1-4EF7-63B5399071B5}"/>
              </a:ext>
            </a:extLst>
          </p:cNvPr>
          <p:cNvSpPr>
            <a:spLocks noGrp="1" noChangeArrowheads="1"/>
          </p:cNvSpPr>
          <p:nvPr>
            <p:ph type="sldNum" sz="quarter" idx="10"/>
          </p:nvPr>
        </p:nvSpPr>
        <p:spPr>
          <a:ln/>
        </p:spPr>
        <p:txBody>
          <a:bodyPr/>
          <a:lstStyle>
            <a:lvl1pPr>
              <a:defRPr/>
            </a:lvl1pPr>
          </a:lstStyle>
          <a:p>
            <a:pPr>
              <a:defRPr/>
            </a:pPr>
            <a:fld id="{06AF7400-C9D1-D446-AFB1-60B0409F6322}" type="slidenum">
              <a:rPr lang="en-US" altLang="en-US"/>
              <a:pPr>
                <a:defRPr/>
              </a:pPr>
              <a:t>‹#›</a:t>
            </a:fld>
            <a:endParaRPr lang="en-US" altLang="en-US"/>
          </a:p>
        </p:txBody>
      </p:sp>
    </p:spTree>
    <p:extLst>
      <p:ext uri="{BB962C8B-B14F-4D97-AF65-F5344CB8AC3E}">
        <p14:creationId xmlns:p14="http://schemas.microsoft.com/office/powerpoint/2010/main" val="2428655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1.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3.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3.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3.pn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3.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6F69FC2-7ACF-6965-EAE7-CB17096EC958}"/>
              </a:ext>
            </a:extLst>
          </p:cNvPr>
          <p:cNvSpPr>
            <a:spLocks noGrp="1" noChangeArrowheads="1"/>
          </p:cNvSpPr>
          <p:nvPr>
            <p:ph type="title"/>
          </p:nvPr>
        </p:nvSpPr>
        <p:spPr bwMode="auto">
          <a:xfrm>
            <a:off x="330200" y="908050"/>
            <a:ext cx="84899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9FBA874-3132-C596-19C1-3DA77A2088DC}"/>
              </a:ext>
            </a:extLst>
          </p:cNvPr>
          <p:cNvSpPr>
            <a:spLocks noGrp="1" noChangeArrowheads="1"/>
          </p:cNvSpPr>
          <p:nvPr>
            <p:ph type="body" idx="1"/>
          </p:nvPr>
        </p:nvSpPr>
        <p:spPr bwMode="auto">
          <a:xfrm>
            <a:off x="330200" y="2708275"/>
            <a:ext cx="84899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8" name="Rectangle 6">
            <a:extLst>
              <a:ext uri="{FF2B5EF4-FFF2-40B4-BE49-F238E27FC236}">
                <a16:creationId xmlns:a16="http://schemas.microsoft.com/office/drawing/2014/main" id="{76493E27-E239-3FF2-D0EA-1429FCF2A740}"/>
              </a:ext>
            </a:extLst>
          </p:cNvPr>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E1B7437-1437-1E4B-96D6-FA07518E0992}" type="slidenum">
              <a:rPr lang="en-US" altLang="en-US"/>
              <a:pPr>
                <a:defRPr/>
              </a:pPr>
              <a:t>‹#›</a:t>
            </a:fld>
            <a:endParaRPr lang="en-US" altLang="en-US"/>
          </a:p>
        </p:txBody>
      </p:sp>
      <p:pic>
        <p:nvPicPr>
          <p:cNvPr id="1029" name="Picture 16" descr="DarkRed90">
            <a:extLst>
              <a:ext uri="{FF2B5EF4-FFF2-40B4-BE49-F238E27FC236}">
                <a16:creationId xmlns:a16="http://schemas.microsoft.com/office/drawing/2014/main" id="{5C6ACA11-7695-A222-9878-E0050E0B85E4}"/>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4537" r:id="rId1"/>
    <p:sldLayoutId id="2147494397" r:id="rId2"/>
    <p:sldLayoutId id="2147494398" r:id="rId3"/>
    <p:sldLayoutId id="2147494399" r:id="rId4"/>
    <p:sldLayoutId id="2147494400" r:id="rId5"/>
    <p:sldLayoutId id="2147494401" r:id="rId6"/>
    <p:sldLayoutId id="2147494402" r:id="rId7"/>
    <p:sldLayoutId id="2147494403" r:id="rId8"/>
    <p:sldLayoutId id="2147494404" r:id="rId9"/>
    <p:sldLayoutId id="2147494405" r:id="rId10"/>
    <p:sldLayoutId id="2147494406" r:id="rId11"/>
    <p:sldLayoutId id="2147494538" r:id="rId12"/>
  </p:sldLayoutIdLst>
  <p:txStyles>
    <p:titleStyle>
      <a:lvl1pPr algn="l" rtl="0" eaLnBrk="0" fontAlgn="base" hangingPunct="0">
        <a:spcBef>
          <a:spcPct val="0"/>
        </a:spcBef>
        <a:spcAft>
          <a:spcPct val="0"/>
        </a:spcAft>
        <a:defRPr sz="30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C2AE70A2-E58B-65C0-4FF4-6270C76FB335}"/>
              </a:ext>
            </a:extLst>
          </p:cNvPr>
          <p:cNvSpPr>
            <a:spLocks noGrp="1" noChangeArrowheads="1"/>
          </p:cNvSpPr>
          <p:nvPr>
            <p:ph type="title"/>
          </p:nvPr>
        </p:nvSpPr>
        <p:spPr bwMode="auto">
          <a:xfrm>
            <a:off x="330200" y="908050"/>
            <a:ext cx="84899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12643" name="Rectangle 3">
            <a:extLst>
              <a:ext uri="{FF2B5EF4-FFF2-40B4-BE49-F238E27FC236}">
                <a16:creationId xmlns:a16="http://schemas.microsoft.com/office/drawing/2014/main" id="{A6436134-5D73-779C-E225-9347BB7CD2B5}"/>
              </a:ext>
            </a:extLst>
          </p:cNvPr>
          <p:cNvSpPr>
            <a:spLocks noGrp="1" noChangeArrowheads="1"/>
          </p:cNvSpPr>
          <p:nvPr>
            <p:ph type="body" idx="1"/>
          </p:nvPr>
        </p:nvSpPr>
        <p:spPr bwMode="auto">
          <a:xfrm>
            <a:off x="330200" y="2708275"/>
            <a:ext cx="84899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8" name="Rectangle 6">
            <a:extLst>
              <a:ext uri="{FF2B5EF4-FFF2-40B4-BE49-F238E27FC236}">
                <a16:creationId xmlns:a16="http://schemas.microsoft.com/office/drawing/2014/main" id="{51BA060C-2698-72CB-E299-81AF96BDBE5A}"/>
              </a:ext>
            </a:extLst>
          </p:cNvPr>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C52439A-BB95-5D4B-9F89-685EBD7AE840}" type="slidenum">
              <a:rPr lang="en-US" altLang="en-US"/>
              <a:pPr>
                <a:defRPr/>
              </a:pPr>
              <a:t>‹#›</a:t>
            </a:fld>
            <a:endParaRPr lang="en-US" altLang="en-US"/>
          </a:p>
        </p:txBody>
      </p:sp>
      <p:pic>
        <p:nvPicPr>
          <p:cNvPr id="112645" name="Picture 16" descr="DarkRed90">
            <a:extLst>
              <a:ext uri="{FF2B5EF4-FFF2-40B4-BE49-F238E27FC236}">
                <a16:creationId xmlns:a16="http://schemas.microsoft.com/office/drawing/2014/main" id="{82D04649-F22A-AAD2-9084-DDB0D10A767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4547" r:id="rId1"/>
    <p:sldLayoutId id="2147494487" r:id="rId2"/>
    <p:sldLayoutId id="2147494488" r:id="rId3"/>
    <p:sldLayoutId id="2147494489" r:id="rId4"/>
    <p:sldLayoutId id="2147494490" r:id="rId5"/>
    <p:sldLayoutId id="2147494491" r:id="rId6"/>
    <p:sldLayoutId id="2147494492" r:id="rId7"/>
    <p:sldLayoutId id="2147494493" r:id="rId8"/>
    <p:sldLayoutId id="2147494494" r:id="rId9"/>
    <p:sldLayoutId id="2147494495" r:id="rId10"/>
    <p:sldLayoutId id="2147494496" r:id="rId11"/>
  </p:sldLayoutIdLst>
  <p:txStyles>
    <p:titleStyle>
      <a:lvl1pPr algn="l" rtl="0" eaLnBrk="0" fontAlgn="base" hangingPunct="0">
        <a:spcBef>
          <a:spcPct val="0"/>
        </a:spcBef>
        <a:spcAft>
          <a:spcPct val="0"/>
        </a:spcAft>
        <a:defRPr sz="30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3BEA36AC-A04E-9B2B-892D-F5F2822BE774}"/>
              </a:ext>
            </a:extLst>
          </p:cNvPr>
          <p:cNvSpPr>
            <a:spLocks noGrp="1" noChangeArrowheads="1"/>
          </p:cNvSpPr>
          <p:nvPr>
            <p:ph type="title"/>
          </p:nvPr>
        </p:nvSpPr>
        <p:spPr bwMode="auto">
          <a:xfrm>
            <a:off x="330200" y="908050"/>
            <a:ext cx="84899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24931" name="Rectangle 3">
            <a:extLst>
              <a:ext uri="{FF2B5EF4-FFF2-40B4-BE49-F238E27FC236}">
                <a16:creationId xmlns:a16="http://schemas.microsoft.com/office/drawing/2014/main" id="{4767D271-0A98-97C0-5758-1A0C5EA412FB}"/>
              </a:ext>
            </a:extLst>
          </p:cNvPr>
          <p:cNvSpPr>
            <a:spLocks noGrp="1" noChangeArrowheads="1"/>
          </p:cNvSpPr>
          <p:nvPr>
            <p:ph type="body" idx="1"/>
          </p:nvPr>
        </p:nvSpPr>
        <p:spPr bwMode="auto">
          <a:xfrm>
            <a:off x="330200" y="2708275"/>
            <a:ext cx="84899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8" name="Rectangle 6">
            <a:extLst>
              <a:ext uri="{FF2B5EF4-FFF2-40B4-BE49-F238E27FC236}">
                <a16:creationId xmlns:a16="http://schemas.microsoft.com/office/drawing/2014/main" id="{3B4A7F50-6DDD-97C0-932A-6617B1960DA0}"/>
              </a:ext>
            </a:extLst>
          </p:cNvPr>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4FA1406A-F2F5-334F-8477-94C746ACFC82}" type="slidenum">
              <a:rPr lang="en-US" altLang="en-US"/>
              <a:pPr>
                <a:defRPr/>
              </a:pPr>
              <a:t>‹#›</a:t>
            </a:fld>
            <a:endParaRPr lang="en-US" altLang="en-US"/>
          </a:p>
        </p:txBody>
      </p:sp>
      <p:pic>
        <p:nvPicPr>
          <p:cNvPr id="124933" name="Picture 16" descr="DarkRed90">
            <a:extLst>
              <a:ext uri="{FF2B5EF4-FFF2-40B4-BE49-F238E27FC236}">
                <a16:creationId xmlns:a16="http://schemas.microsoft.com/office/drawing/2014/main" id="{BA87903C-DC6E-74C8-2788-F2A02D7B014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4548" r:id="rId1"/>
    <p:sldLayoutId id="2147494497" r:id="rId2"/>
    <p:sldLayoutId id="2147494498" r:id="rId3"/>
    <p:sldLayoutId id="2147494499" r:id="rId4"/>
    <p:sldLayoutId id="2147494500" r:id="rId5"/>
    <p:sldLayoutId id="2147494501" r:id="rId6"/>
    <p:sldLayoutId id="2147494502" r:id="rId7"/>
    <p:sldLayoutId id="2147494503" r:id="rId8"/>
    <p:sldLayoutId id="2147494504" r:id="rId9"/>
    <p:sldLayoutId id="2147494505" r:id="rId10"/>
    <p:sldLayoutId id="2147494506" r:id="rId11"/>
  </p:sldLayoutIdLst>
  <p:txStyles>
    <p:titleStyle>
      <a:lvl1pPr algn="l" rtl="0" eaLnBrk="0" fontAlgn="base" hangingPunct="0">
        <a:spcBef>
          <a:spcPct val="0"/>
        </a:spcBef>
        <a:spcAft>
          <a:spcPct val="0"/>
        </a:spcAft>
        <a:defRPr sz="30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1ECC02C7-01B9-509F-CA24-52F4B09461CD}"/>
              </a:ext>
            </a:extLst>
          </p:cNvPr>
          <p:cNvSpPr>
            <a:spLocks noGrp="1" noChangeArrowheads="1"/>
          </p:cNvSpPr>
          <p:nvPr>
            <p:ph type="title"/>
          </p:nvPr>
        </p:nvSpPr>
        <p:spPr bwMode="auto">
          <a:xfrm>
            <a:off x="330200" y="908050"/>
            <a:ext cx="84899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37219" name="Rectangle 3">
            <a:extLst>
              <a:ext uri="{FF2B5EF4-FFF2-40B4-BE49-F238E27FC236}">
                <a16:creationId xmlns:a16="http://schemas.microsoft.com/office/drawing/2014/main" id="{BB4896FF-D462-DF61-972E-E5AE2F7C2C6E}"/>
              </a:ext>
            </a:extLst>
          </p:cNvPr>
          <p:cNvSpPr>
            <a:spLocks noGrp="1" noChangeArrowheads="1"/>
          </p:cNvSpPr>
          <p:nvPr>
            <p:ph type="body" idx="1"/>
          </p:nvPr>
        </p:nvSpPr>
        <p:spPr bwMode="auto">
          <a:xfrm>
            <a:off x="330200" y="2708275"/>
            <a:ext cx="84899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8" name="Rectangle 6">
            <a:extLst>
              <a:ext uri="{FF2B5EF4-FFF2-40B4-BE49-F238E27FC236}">
                <a16:creationId xmlns:a16="http://schemas.microsoft.com/office/drawing/2014/main" id="{714B7034-E4F6-7748-C56B-CADB34B13181}"/>
              </a:ext>
            </a:extLst>
          </p:cNvPr>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FEB743EE-923E-FE42-8913-3068896807DD}" type="slidenum">
              <a:rPr lang="en-US" altLang="en-US"/>
              <a:pPr>
                <a:defRPr/>
              </a:pPr>
              <a:t>‹#›</a:t>
            </a:fld>
            <a:endParaRPr lang="en-US" altLang="en-US"/>
          </a:p>
        </p:txBody>
      </p:sp>
      <p:pic>
        <p:nvPicPr>
          <p:cNvPr id="137221" name="Picture 16" descr="DarkRed90">
            <a:extLst>
              <a:ext uri="{FF2B5EF4-FFF2-40B4-BE49-F238E27FC236}">
                <a16:creationId xmlns:a16="http://schemas.microsoft.com/office/drawing/2014/main" id="{6A5DA4A6-A70E-592E-52CC-EBEF2E0F8B2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4549" r:id="rId1"/>
    <p:sldLayoutId id="2147494507" r:id="rId2"/>
    <p:sldLayoutId id="2147494508" r:id="rId3"/>
    <p:sldLayoutId id="2147494509" r:id="rId4"/>
    <p:sldLayoutId id="2147494510" r:id="rId5"/>
    <p:sldLayoutId id="2147494511" r:id="rId6"/>
    <p:sldLayoutId id="2147494512" r:id="rId7"/>
    <p:sldLayoutId id="2147494513" r:id="rId8"/>
    <p:sldLayoutId id="2147494514" r:id="rId9"/>
    <p:sldLayoutId id="2147494515" r:id="rId10"/>
    <p:sldLayoutId id="2147494516" r:id="rId11"/>
  </p:sldLayoutIdLst>
  <p:txStyles>
    <p:titleStyle>
      <a:lvl1pPr algn="l" rtl="0" eaLnBrk="0" fontAlgn="base" hangingPunct="0">
        <a:spcBef>
          <a:spcPct val="0"/>
        </a:spcBef>
        <a:spcAft>
          <a:spcPct val="0"/>
        </a:spcAft>
        <a:defRPr sz="30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D5F30610-41D3-886E-0BAD-3A1BB69973A6}"/>
              </a:ext>
            </a:extLst>
          </p:cNvPr>
          <p:cNvSpPr>
            <a:spLocks noGrp="1" noChangeArrowheads="1"/>
          </p:cNvSpPr>
          <p:nvPr>
            <p:ph type="title"/>
          </p:nvPr>
        </p:nvSpPr>
        <p:spPr bwMode="auto">
          <a:xfrm>
            <a:off x="330200" y="908050"/>
            <a:ext cx="84899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9507" name="Rectangle 3">
            <a:extLst>
              <a:ext uri="{FF2B5EF4-FFF2-40B4-BE49-F238E27FC236}">
                <a16:creationId xmlns:a16="http://schemas.microsoft.com/office/drawing/2014/main" id="{D26FE1A4-1DB1-DCB6-CC3B-1CCBC12730A8}"/>
              </a:ext>
            </a:extLst>
          </p:cNvPr>
          <p:cNvSpPr>
            <a:spLocks noGrp="1" noChangeArrowheads="1"/>
          </p:cNvSpPr>
          <p:nvPr>
            <p:ph type="body" idx="1"/>
          </p:nvPr>
        </p:nvSpPr>
        <p:spPr bwMode="auto">
          <a:xfrm>
            <a:off x="330200" y="2708275"/>
            <a:ext cx="84899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8" name="Rectangle 6">
            <a:extLst>
              <a:ext uri="{FF2B5EF4-FFF2-40B4-BE49-F238E27FC236}">
                <a16:creationId xmlns:a16="http://schemas.microsoft.com/office/drawing/2014/main" id="{33F6AF57-C18C-A1E2-9015-1854FDD0CB9C}"/>
              </a:ext>
            </a:extLst>
          </p:cNvPr>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72284DEA-AB77-724A-BFE9-060B21D0EBE2}" type="slidenum">
              <a:rPr lang="en-US" altLang="en-US"/>
              <a:pPr>
                <a:defRPr/>
              </a:pPr>
              <a:t>‹#›</a:t>
            </a:fld>
            <a:endParaRPr lang="en-US" altLang="en-US"/>
          </a:p>
        </p:txBody>
      </p:sp>
      <p:pic>
        <p:nvPicPr>
          <p:cNvPr id="149509" name="Picture 16" descr="DarkRed90">
            <a:extLst>
              <a:ext uri="{FF2B5EF4-FFF2-40B4-BE49-F238E27FC236}">
                <a16:creationId xmlns:a16="http://schemas.microsoft.com/office/drawing/2014/main" id="{27AE53F1-1C90-BDF7-9D75-9F6DBE451A9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4550" r:id="rId1"/>
    <p:sldLayoutId id="2147494517" r:id="rId2"/>
    <p:sldLayoutId id="2147494518" r:id="rId3"/>
    <p:sldLayoutId id="2147494519" r:id="rId4"/>
    <p:sldLayoutId id="2147494520" r:id="rId5"/>
    <p:sldLayoutId id="2147494521" r:id="rId6"/>
    <p:sldLayoutId id="2147494522" r:id="rId7"/>
    <p:sldLayoutId id="2147494523" r:id="rId8"/>
    <p:sldLayoutId id="2147494524" r:id="rId9"/>
    <p:sldLayoutId id="2147494525" r:id="rId10"/>
    <p:sldLayoutId id="2147494526" r:id="rId11"/>
  </p:sldLayoutIdLst>
  <p:txStyles>
    <p:titleStyle>
      <a:lvl1pPr algn="l" rtl="0" eaLnBrk="0" fontAlgn="base" hangingPunct="0">
        <a:spcBef>
          <a:spcPct val="0"/>
        </a:spcBef>
        <a:spcAft>
          <a:spcPct val="0"/>
        </a:spcAft>
        <a:defRPr sz="30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7BFD64E9-C491-4B85-96B5-F342C768A9CF}"/>
              </a:ext>
            </a:extLst>
          </p:cNvPr>
          <p:cNvSpPr>
            <a:spLocks noGrp="1" noChangeArrowheads="1"/>
          </p:cNvSpPr>
          <p:nvPr>
            <p:ph type="title"/>
          </p:nvPr>
        </p:nvSpPr>
        <p:spPr bwMode="auto">
          <a:xfrm>
            <a:off x="330200" y="908050"/>
            <a:ext cx="84899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61795" name="Rectangle 3">
            <a:extLst>
              <a:ext uri="{FF2B5EF4-FFF2-40B4-BE49-F238E27FC236}">
                <a16:creationId xmlns:a16="http://schemas.microsoft.com/office/drawing/2014/main" id="{FDF01F2A-7966-A793-3D6B-8B6C68B0DBB0}"/>
              </a:ext>
            </a:extLst>
          </p:cNvPr>
          <p:cNvSpPr>
            <a:spLocks noGrp="1" noChangeArrowheads="1"/>
          </p:cNvSpPr>
          <p:nvPr>
            <p:ph type="body" idx="1"/>
          </p:nvPr>
        </p:nvSpPr>
        <p:spPr bwMode="auto">
          <a:xfrm>
            <a:off x="330200" y="2708275"/>
            <a:ext cx="84899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8" name="Rectangle 6">
            <a:extLst>
              <a:ext uri="{FF2B5EF4-FFF2-40B4-BE49-F238E27FC236}">
                <a16:creationId xmlns:a16="http://schemas.microsoft.com/office/drawing/2014/main" id="{D3932A48-35CF-B315-BEE9-168CCC444766}"/>
              </a:ext>
            </a:extLst>
          </p:cNvPr>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710A3E9E-77B4-6141-8FC4-0CE61AAAA4CB}" type="slidenum">
              <a:rPr lang="en-US" altLang="en-US"/>
              <a:pPr>
                <a:defRPr/>
              </a:pPr>
              <a:t>‹#›</a:t>
            </a:fld>
            <a:endParaRPr lang="en-US" altLang="en-US"/>
          </a:p>
        </p:txBody>
      </p:sp>
      <p:pic>
        <p:nvPicPr>
          <p:cNvPr id="161797" name="Picture 16" descr="DarkRed90">
            <a:extLst>
              <a:ext uri="{FF2B5EF4-FFF2-40B4-BE49-F238E27FC236}">
                <a16:creationId xmlns:a16="http://schemas.microsoft.com/office/drawing/2014/main" id="{EFF07AC7-A1BC-0628-FC36-82FE2EA0C3E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4551" r:id="rId1"/>
    <p:sldLayoutId id="2147494527" r:id="rId2"/>
    <p:sldLayoutId id="2147494528" r:id="rId3"/>
    <p:sldLayoutId id="2147494529" r:id="rId4"/>
    <p:sldLayoutId id="2147494530" r:id="rId5"/>
    <p:sldLayoutId id="2147494531" r:id="rId6"/>
    <p:sldLayoutId id="2147494532" r:id="rId7"/>
    <p:sldLayoutId id="2147494533" r:id="rId8"/>
    <p:sldLayoutId id="2147494534" r:id="rId9"/>
    <p:sldLayoutId id="2147494535" r:id="rId10"/>
    <p:sldLayoutId id="2147494536" r:id="rId11"/>
  </p:sldLayoutIdLst>
  <p:txStyles>
    <p:titleStyle>
      <a:lvl1pPr algn="l" rtl="0" eaLnBrk="0" fontAlgn="base" hangingPunct="0">
        <a:spcBef>
          <a:spcPct val="0"/>
        </a:spcBef>
        <a:spcAft>
          <a:spcPct val="0"/>
        </a:spcAft>
        <a:defRPr sz="30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BC4AA0E0-27EE-5304-49A3-11E94337BFA8}"/>
              </a:ext>
            </a:extLst>
          </p:cNvPr>
          <p:cNvSpPr>
            <a:spLocks noGrp="1" noChangeArrowheads="1"/>
          </p:cNvSpPr>
          <p:nvPr>
            <p:ph type="title"/>
          </p:nvPr>
        </p:nvSpPr>
        <p:spPr bwMode="auto">
          <a:xfrm>
            <a:off x="330200" y="908050"/>
            <a:ext cx="84899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74083" name="Rectangle 3">
            <a:extLst>
              <a:ext uri="{FF2B5EF4-FFF2-40B4-BE49-F238E27FC236}">
                <a16:creationId xmlns:a16="http://schemas.microsoft.com/office/drawing/2014/main" id="{8110D898-100C-366F-2062-8BF8CB2718F8}"/>
              </a:ext>
            </a:extLst>
          </p:cNvPr>
          <p:cNvSpPr>
            <a:spLocks noGrp="1" noChangeArrowheads="1"/>
          </p:cNvSpPr>
          <p:nvPr>
            <p:ph type="body" idx="1"/>
          </p:nvPr>
        </p:nvSpPr>
        <p:spPr bwMode="auto">
          <a:xfrm>
            <a:off x="330200" y="2708275"/>
            <a:ext cx="84899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8" name="Rectangle 6">
            <a:extLst>
              <a:ext uri="{FF2B5EF4-FFF2-40B4-BE49-F238E27FC236}">
                <a16:creationId xmlns:a16="http://schemas.microsoft.com/office/drawing/2014/main" id="{CA8C00E1-7FB1-04DA-CDC5-BD1B6B764D7E}"/>
              </a:ext>
            </a:extLst>
          </p:cNvPr>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DAA2483-B0C4-BE42-9320-FBBB14AFB1B6}" type="slidenum">
              <a:rPr lang="en-US" altLang="en-US"/>
              <a:pPr>
                <a:defRPr/>
              </a:pPr>
              <a:t>‹#›</a:t>
            </a:fld>
            <a:endParaRPr lang="en-US" altLang="en-US"/>
          </a:p>
        </p:txBody>
      </p:sp>
      <p:pic>
        <p:nvPicPr>
          <p:cNvPr id="174085" name="Picture 15" descr="DarkPurple90">
            <a:extLst>
              <a:ext uri="{FF2B5EF4-FFF2-40B4-BE49-F238E27FC236}">
                <a16:creationId xmlns:a16="http://schemas.microsoft.com/office/drawing/2014/main" id="{523A51B6-3E1A-0410-7E49-F983C660EC4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4552" r:id="rId1"/>
    <p:sldLayoutId id="2147494553" r:id="rId2"/>
    <p:sldLayoutId id="2147494554" r:id="rId3"/>
    <p:sldLayoutId id="2147494555" r:id="rId4"/>
    <p:sldLayoutId id="2147494556" r:id="rId5"/>
    <p:sldLayoutId id="2147494557" r:id="rId6"/>
    <p:sldLayoutId id="2147494558" r:id="rId7"/>
    <p:sldLayoutId id="2147494559" r:id="rId8"/>
    <p:sldLayoutId id="2147494560" r:id="rId9"/>
    <p:sldLayoutId id="2147494561" r:id="rId10"/>
    <p:sldLayoutId id="2147494562" r:id="rId11"/>
  </p:sldLayoutIdLst>
  <p:hf hdr="0" ftr="0" dt="0"/>
  <p:txStyles>
    <p:titleStyle>
      <a:lvl1pPr algn="l" rtl="0" eaLnBrk="0" fontAlgn="base" hangingPunct="0">
        <a:spcBef>
          <a:spcPct val="0"/>
        </a:spcBef>
        <a:spcAft>
          <a:spcPct val="0"/>
        </a:spcAft>
        <a:defRPr sz="30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777E5B88-C779-F0BB-BF46-95E48745EAB5}"/>
              </a:ext>
            </a:extLst>
          </p:cNvPr>
          <p:cNvSpPr>
            <a:spLocks noGrp="1" noChangeArrowheads="1"/>
          </p:cNvSpPr>
          <p:nvPr>
            <p:ph type="title"/>
          </p:nvPr>
        </p:nvSpPr>
        <p:spPr bwMode="auto">
          <a:xfrm>
            <a:off x="330200" y="908050"/>
            <a:ext cx="84899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86371" name="Rectangle 3">
            <a:extLst>
              <a:ext uri="{FF2B5EF4-FFF2-40B4-BE49-F238E27FC236}">
                <a16:creationId xmlns:a16="http://schemas.microsoft.com/office/drawing/2014/main" id="{BF71FEF0-1AF6-E740-E6D8-410F77FA7CE5}"/>
              </a:ext>
            </a:extLst>
          </p:cNvPr>
          <p:cNvSpPr>
            <a:spLocks noGrp="1" noChangeArrowheads="1"/>
          </p:cNvSpPr>
          <p:nvPr>
            <p:ph type="body" idx="1"/>
          </p:nvPr>
        </p:nvSpPr>
        <p:spPr bwMode="auto">
          <a:xfrm>
            <a:off x="330200" y="2708275"/>
            <a:ext cx="84899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8" name="Rectangle 6">
            <a:extLst>
              <a:ext uri="{FF2B5EF4-FFF2-40B4-BE49-F238E27FC236}">
                <a16:creationId xmlns:a16="http://schemas.microsoft.com/office/drawing/2014/main" id="{303C4CF5-C8BD-33C5-7822-9D7D9008B945}"/>
              </a:ext>
            </a:extLst>
          </p:cNvPr>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79144438-852F-3340-8C56-36BBDC9F1058}" type="slidenum">
              <a:rPr lang="en-US" altLang="en-US"/>
              <a:pPr>
                <a:defRPr/>
              </a:pPr>
              <a:t>‹#›</a:t>
            </a:fld>
            <a:endParaRPr lang="en-US" altLang="en-US"/>
          </a:p>
        </p:txBody>
      </p:sp>
      <p:pic>
        <p:nvPicPr>
          <p:cNvPr id="186373" name="Picture 15" descr="DarkPurple90">
            <a:extLst>
              <a:ext uri="{FF2B5EF4-FFF2-40B4-BE49-F238E27FC236}">
                <a16:creationId xmlns:a16="http://schemas.microsoft.com/office/drawing/2014/main" id="{2756108A-BA83-44C1-BDD2-94CDE320EC4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4563" r:id="rId1"/>
    <p:sldLayoutId id="2147494564" r:id="rId2"/>
    <p:sldLayoutId id="2147494565" r:id="rId3"/>
    <p:sldLayoutId id="2147494566" r:id="rId4"/>
    <p:sldLayoutId id="2147494567" r:id="rId5"/>
    <p:sldLayoutId id="2147494568" r:id="rId6"/>
    <p:sldLayoutId id="2147494569" r:id="rId7"/>
    <p:sldLayoutId id="2147494570" r:id="rId8"/>
    <p:sldLayoutId id="2147494571" r:id="rId9"/>
    <p:sldLayoutId id="2147494572" r:id="rId10"/>
    <p:sldLayoutId id="2147494573" r:id="rId11"/>
  </p:sldLayoutIdLst>
  <p:hf hdr="0" ftr="0" dt="0"/>
  <p:txStyles>
    <p:titleStyle>
      <a:lvl1pPr algn="l" rtl="0" eaLnBrk="0" fontAlgn="base" hangingPunct="0">
        <a:spcBef>
          <a:spcPct val="0"/>
        </a:spcBef>
        <a:spcAft>
          <a:spcPct val="0"/>
        </a:spcAft>
        <a:defRPr sz="30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5292FD57-4B6E-7AD8-D4FF-067BC2C84A79}"/>
              </a:ext>
            </a:extLst>
          </p:cNvPr>
          <p:cNvSpPr>
            <a:spLocks noGrp="1" noChangeArrowheads="1"/>
          </p:cNvSpPr>
          <p:nvPr>
            <p:ph type="title"/>
          </p:nvPr>
        </p:nvSpPr>
        <p:spPr bwMode="auto">
          <a:xfrm>
            <a:off x="330200" y="908050"/>
            <a:ext cx="84899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98659" name="Rectangle 3">
            <a:extLst>
              <a:ext uri="{FF2B5EF4-FFF2-40B4-BE49-F238E27FC236}">
                <a16:creationId xmlns:a16="http://schemas.microsoft.com/office/drawing/2014/main" id="{D55FAE13-F415-A0ED-1E07-CA3806ED2E02}"/>
              </a:ext>
            </a:extLst>
          </p:cNvPr>
          <p:cNvSpPr>
            <a:spLocks noGrp="1" noChangeArrowheads="1"/>
          </p:cNvSpPr>
          <p:nvPr>
            <p:ph type="body" idx="1"/>
          </p:nvPr>
        </p:nvSpPr>
        <p:spPr bwMode="auto">
          <a:xfrm>
            <a:off x="330200" y="2708275"/>
            <a:ext cx="84899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8" name="Rectangle 6">
            <a:extLst>
              <a:ext uri="{FF2B5EF4-FFF2-40B4-BE49-F238E27FC236}">
                <a16:creationId xmlns:a16="http://schemas.microsoft.com/office/drawing/2014/main" id="{69825F57-660D-D4E0-A512-DF2DFE43EB6B}"/>
              </a:ext>
            </a:extLst>
          </p:cNvPr>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A05FC17-99FC-B94D-A7FA-EC594301CE9D}" type="slidenum">
              <a:rPr lang="en-US" altLang="en-US"/>
              <a:pPr>
                <a:defRPr/>
              </a:pPr>
              <a:t>‹#›</a:t>
            </a:fld>
            <a:endParaRPr lang="en-US" altLang="en-US"/>
          </a:p>
        </p:txBody>
      </p:sp>
      <p:pic>
        <p:nvPicPr>
          <p:cNvPr id="198661" name="Picture 15" descr="DarkPurple90">
            <a:extLst>
              <a:ext uri="{FF2B5EF4-FFF2-40B4-BE49-F238E27FC236}">
                <a16:creationId xmlns:a16="http://schemas.microsoft.com/office/drawing/2014/main" id="{6174115D-A180-029D-88AF-55798DAAC0A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4574" r:id="rId1"/>
    <p:sldLayoutId id="2147494575" r:id="rId2"/>
    <p:sldLayoutId id="2147494576" r:id="rId3"/>
    <p:sldLayoutId id="2147494577" r:id="rId4"/>
    <p:sldLayoutId id="2147494578" r:id="rId5"/>
    <p:sldLayoutId id="2147494579" r:id="rId6"/>
    <p:sldLayoutId id="2147494580" r:id="rId7"/>
    <p:sldLayoutId id="2147494581" r:id="rId8"/>
    <p:sldLayoutId id="2147494582" r:id="rId9"/>
    <p:sldLayoutId id="2147494583" r:id="rId10"/>
    <p:sldLayoutId id="2147494584" r:id="rId11"/>
  </p:sldLayoutIdLst>
  <p:hf hdr="0" ftr="0" dt="0"/>
  <p:txStyles>
    <p:titleStyle>
      <a:lvl1pPr algn="l" rtl="0" eaLnBrk="0" fontAlgn="base" hangingPunct="0">
        <a:spcBef>
          <a:spcPct val="0"/>
        </a:spcBef>
        <a:spcAft>
          <a:spcPct val="0"/>
        </a:spcAft>
        <a:defRPr sz="30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9AEB9F14-8D45-832D-AC5A-608C18FE2676}"/>
              </a:ext>
            </a:extLst>
          </p:cNvPr>
          <p:cNvSpPr>
            <a:spLocks noGrp="1" noChangeArrowheads="1"/>
          </p:cNvSpPr>
          <p:nvPr>
            <p:ph type="title"/>
          </p:nvPr>
        </p:nvSpPr>
        <p:spPr bwMode="auto">
          <a:xfrm>
            <a:off x="330200" y="908050"/>
            <a:ext cx="84899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10947" name="Rectangle 3">
            <a:extLst>
              <a:ext uri="{FF2B5EF4-FFF2-40B4-BE49-F238E27FC236}">
                <a16:creationId xmlns:a16="http://schemas.microsoft.com/office/drawing/2014/main" id="{78404F81-2D86-33B7-9124-5E07BBD21DFC}"/>
              </a:ext>
            </a:extLst>
          </p:cNvPr>
          <p:cNvSpPr>
            <a:spLocks noGrp="1" noChangeArrowheads="1"/>
          </p:cNvSpPr>
          <p:nvPr>
            <p:ph type="body" idx="1"/>
          </p:nvPr>
        </p:nvSpPr>
        <p:spPr bwMode="auto">
          <a:xfrm>
            <a:off x="330200" y="2708275"/>
            <a:ext cx="84899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8" name="Rectangle 6">
            <a:extLst>
              <a:ext uri="{FF2B5EF4-FFF2-40B4-BE49-F238E27FC236}">
                <a16:creationId xmlns:a16="http://schemas.microsoft.com/office/drawing/2014/main" id="{3EE5F1B7-1B92-0DB9-FC2E-78B2FBDBA88D}"/>
              </a:ext>
            </a:extLst>
          </p:cNvPr>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716DCCF3-6C60-EF45-8D9E-669C9EA68F60}" type="slidenum">
              <a:rPr lang="en-US" altLang="en-US"/>
              <a:pPr>
                <a:defRPr/>
              </a:pPr>
              <a:t>‹#›</a:t>
            </a:fld>
            <a:endParaRPr lang="en-US" altLang="en-US"/>
          </a:p>
        </p:txBody>
      </p:sp>
      <p:pic>
        <p:nvPicPr>
          <p:cNvPr id="210949" name="Picture 15" descr="DarkPurple90">
            <a:extLst>
              <a:ext uri="{FF2B5EF4-FFF2-40B4-BE49-F238E27FC236}">
                <a16:creationId xmlns:a16="http://schemas.microsoft.com/office/drawing/2014/main" id="{BE18BEF3-F955-4BFD-F918-21AF8D09108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4585" r:id="rId1"/>
    <p:sldLayoutId id="2147494586" r:id="rId2"/>
    <p:sldLayoutId id="2147494587" r:id="rId3"/>
    <p:sldLayoutId id="2147494588" r:id="rId4"/>
    <p:sldLayoutId id="2147494589" r:id="rId5"/>
    <p:sldLayoutId id="2147494590" r:id="rId6"/>
    <p:sldLayoutId id="2147494591" r:id="rId7"/>
    <p:sldLayoutId id="2147494592" r:id="rId8"/>
    <p:sldLayoutId id="2147494593" r:id="rId9"/>
    <p:sldLayoutId id="2147494594" r:id="rId10"/>
    <p:sldLayoutId id="2147494595" r:id="rId11"/>
  </p:sldLayoutIdLst>
  <p:hf hdr="0" ftr="0" dt="0"/>
  <p:txStyles>
    <p:titleStyle>
      <a:lvl1pPr algn="l" rtl="0" eaLnBrk="0" fontAlgn="base" hangingPunct="0">
        <a:spcBef>
          <a:spcPct val="0"/>
        </a:spcBef>
        <a:spcAft>
          <a:spcPct val="0"/>
        </a:spcAft>
        <a:defRPr sz="30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3234" name="Title Placeholder 1">
            <a:extLst>
              <a:ext uri="{FF2B5EF4-FFF2-40B4-BE49-F238E27FC236}">
                <a16:creationId xmlns:a16="http://schemas.microsoft.com/office/drawing/2014/main" id="{E376324F-F3BC-BC8B-35A0-457D8B703B0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23235" name="Text Placeholder 2">
            <a:extLst>
              <a:ext uri="{FF2B5EF4-FFF2-40B4-BE49-F238E27FC236}">
                <a16:creationId xmlns:a16="http://schemas.microsoft.com/office/drawing/2014/main" id="{E32DB74B-BC11-EBCC-D6DD-6E863B8BA45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A175A47A-DE49-75EB-66A1-C4FE0DB6ECD3}"/>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551121B7-CDB8-BC47-818E-CAC67A3D52E6}" type="datetimeFigureOut">
              <a:rPr lang="en-GB" altLang="en-US"/>
              <a:pPr>
                <a:defRPr/>
              </a:pPr>
              <a:t>22/06/2022</a:t>
            </a:fld>
            <a:endParaRPr lang="en-GB" altLang="en-US"/>
          </a:p>
        </p:txBody>
      </p:sp>
      <p:sp>
        <p:nvSpPr>
          <p:cNvPr id="5" name="Footer Placeholder 4">
            <a:extLst>
              <a:ext uri="{FF2B5EF4-FFF2-40B4-BE49-F238E27FC236}">
                <a16:creationId xmlns:a16="http://schemas.microsoft.com/office/drawing/2014/main" id="{C682B7F7-55C1-AAC0-7893-900587AC319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GB"/>
          </a:p>
        </p:txBody>
      </p:sp>
      <p:sp>
        <p:nvSpPr>
          <p:cNvPr id="6" name="Slide Number Placeholder 5">
            <a:extLst>
              <a:ext uri="{FF2B5EF4-FFF2-40B4-BE49-F238E27FC236}">
                <a16:creationId xmlns:a16="http://schemas.microsoft.com/office/drawing/2014/main" id="{3430E56C-4A42-6208-7DA9-F00C912B16E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F873B98A-5C38-0344-9213-5855EED77149}"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94596" r:id="rId1"/>
    <p:sldLayoutId id="2147494597" r:id="rId2"/>
    <p:sldLayoutId id="2147494598" r:id="rId3"/>
    <p:sldLayoutId id="2147494599" r:id="rId4"/>
    <p:sldLayoutId id="2147494600" r:id="rId5"/>
    <p:sldLayoutId id="2147494601" r:id="rId6"/>
    <p:sldLayoutId id="2147494602" r:id="rId7"/>
    <p:sldLayoutId id="2147494603" r:id="rId8"/>
    <p:sldLayoutId id="2147494604" r:id="rId9"/>
    <p:sldLayoutId id="2147494605" r:id="rId10"/>
    <p:sldLayoutId id="2147494606" r:id="rId11"/>
    <p:sldLayoutId id="2147494607" r:id="rId12"/>
    <p:sldLayoutId id="2147494608"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22EDF743-5B4C-106E-C997-D2F6CD3483E6}"/>
              </a:ext>
            </a:extLst>
          </p:cNvPr>
          <p:cNvSpPr>
            <a:spLocks noGrp="1" noChangeArrowheads="1"/>
          </p:cNvSpPr>
          <p:nvPr>
            <p:ph type="title"/>
          </p:nvPr>
        </p:nvSpPr>
        <p:spPr bwMode="auto">
          <a:xfrm>
            <a:off x="330200" y="908050"/>
            <a:ext cx="84899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4339" name="Rectangle 3">
            <a:extLst>
              <a:ext uri="{FF2B5EF4-FFF2-40B4-BE49-F238E27FC236}">
                <a16:creationId xmlns:a16="http://schemas.microsoft.com/office/drawing/2014/main" id="{9CBE8FCE-F4FD-DB6A-22AD-A46DEBCF60B5}"/>
              </a:ext>
            </a:extLst>
          </p:cNvPr>
          <p:cNvSpPr>
            <a:spLocks noGrp="1" noChangeArrowheads="1"/>
          </p:cNvSpPr>
          <p:nvPr>
            <p:ph type="body" idx="1"/>
          </p:nvPr>
        </p:nvSpPr>
        <p:spPr bwMode="auto">
          <a:xfrm>
            <a:off x="330200" y="2708275"/>
            <a:ext cx="84899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8" name="Rectangle 6">
            <a:extLst>
              <a:ext uri="{FF2B5EF4-FFF2-40B4-BE49-F238E27FC236}">
                <a16:creationId xmlns:a16="http://schemas.microsoft.com/office/drawing/2014/main" id="{25A647D2-B380-B5F3-7B6A-799CD28E373D}"/>
              </a:ext>
            </a:extLst>
          </p:cNvPr>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6101552-1A16-6B44-998A-0DA195600018}" type="slidenum">
              <a:rPr lang="en-US" altLang="en-US"/>
              <a:pPr>
                <a:defRPr/>
              </a:pPr>
              <a:t>‹#›</a:t>
            </a:fld>
            <a:endParaRPr lang="en-US" altLang="en-US"/>
          </a:p>
        </p:txBody>
      </p:sp>
      <p:pic>
        <p:nvPicPr>
          <p:cNvPr id="14341" name="Picture 16" descr="DarkRed90">
            <a:extLst>
              <a:ext uri="{FF2B5EF4-FFF2-40B4-BE49-F238E27FC236}">
                <a16:creationId xmlns:a16="http://schemas.microsoft.com/office/drawing/2014/main" id="{5E71B773-5EAB-8E7B-349F-8787BAAC609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4539" r:id="rId1"/>
    <p:sldLayoutId id="2147494407" r:id="rId2"/>
    <p:sldLayoutId id="2147494408" r:id="rId3"/>
    <p:sldLayoutId id="2147494409" r:id="rId4"/>
    <p:sldLayoutId id="2147494410" r:id="rId5"/>
    <p:sldLayoutId id="2147494411" r:id="rId6"/>
    <p:sldLayoutId id="2147494412" r:id="rId7"/>
    <p:sldLayoutId id="2147494413" r:id="rId8"/>
    <p:sldLayoutId id="2147494414" r:id="rId9"/>
    <p:sldLayoutId id="2147494415" r:id="rId10"/>
    <p:sldLayoutId id="2147494416" r:id="rId11"/>
  </p:sldLayoutIdLst>
  <p:txStyles>
    <p:titleStyle>
      <a:lvl1pPr algn="l" rtl="0" eaLnBrk="0" fontAlgn="base" hangingPunct="0">
        <a:spcBef>
          <a:spcPct val="0"/>
        </a:spcBef>
        <a:spcAft>
          <a:spcPct val="0"/>
        </a:spcAft>
        <a:defRPr sz="30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7570" name="Title Placeholder 1">
            <a:extLst>
              <a:ext uri="{FF2B5EF4-FFF2-40B4-BE49-F238E27FC236}">
                <a16:creationId xmlns:a16="http://schemas.microsoft.com/office/drawing/2014/main" id="{E1CE0FF3-AB50-0A0E-5532-29A3CAA9B23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37571" name="Text Placeholder 2">
            <a:extLst>
              <a:ext uri="{FF2B5EF4-FFF2-40B4-BE49-F238E27FC236}">
                <a16:creationId xmlns:a16="http://schemas.microsoft.com/office/drawing/2014/main" id="{44B8F6C2-F783-D2E0-7374-F93ACC95EE2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B15CF574-5FBC-AEA4-ACC1-F43EC7F526A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02931CB5-218A-2047-9C9A-72E27E4533BF}" type="datetimeFigureOut">
              <a:rPr lang="en-GB" altLang="en-US"/>
              <a:pPr>
                <a:defRPr/>
              </a:pPr>
              <a:t>22/06/2022</a:t>
            </a:fld>
            <a:endParaRPr lang="en-GB" altLang="en-US"/>
          </a:p>
        </p:txBody>
      </p:sp>
      <p:sp>
        <p:nvSpPr>
          <p:cNvPr id="5" name="Footer Placeholder 4">
            <a:extLst>
              <a:ext uri="{FF2B5EF4-FFF2-40B4-BE49-F238E27FC236}">
                <a16:creationId xmlns:a16="http://schemas.microsoft.com/office/drawing/2014/main" id="{890A408C-BD5A-C2CC-9233-6F4FD8DEF94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GB"/>
          </a:p>
        </p:txBody>
      </p:sp>
      <p:sp>
        <p:nvSpPr>
          <p:cNvPr id="6" name="Slide Number Placeholder 5">
            <a:extLst>
              <a:ext uri="{FF2B5EF4-FFF2-40B4-BE49-F238E27FC236}">
                <a16:creationId xmlns:a16="http://schemas.microsoft.com/office/drawing/2014/main" id="{B494D76D-B273-7DC1-95CB-946E02B0C7E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7DED2E6-C10C-A443-9E0B-3D1BDDAF0EB1}"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94609" r:id="rId1"/>
    <p:sldLayoutId id="2147494610" r:id="rId2"/>
    <p:sldLayoutId id="2147494611" r:id="rId3"/>
    <p:sldLayoutId id="2147494612" r:id="rId4"/>
    <p:sldLayoutId id="2147494613" r:id="rId5"/>
    <p:sldLayoutId id="2147494614" r:id="rId6"/>
    <p:sldLayoutId id="2147494615" r:id="rId7"/>
    <p:sldLayoutId id="2147494616" r:id="rId8"/>
    <p:sldLayoutId id="2147494617" r:id="rId9"/>
    <p:sldLayoutId id="2147494618" r:id="rId10"/>
    <p:sldLayoutId id="2147494619" r:id="rId11"/>
    <p:sldLayoutId id="2147494620" r:id="rId12"/>
    <p:sldLayoutId id="2147494621"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1906" name="Title Placeholder 1">
            <a:extLst>
              <a:ext uri="{FF2B5EF4-FFF2-40B4-BE49-F238E27FC236}">
                <a16:creationId xmlns:a16="http://schemas.microsoft.com/office/drawing/2014/main" id="{A97FEB58-6159-9598-5BF9-A25CF532B55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51907" name="Text Placeholder 2">
            <a:extLst>
              <a:ext uri="{FF2B5EF4-FFF2-40B4-BE49-F238E27FC236}">
                <a16:creationId xmlns:a16="http://schemas.microsoft.com/office/drawing/2014/main" id="{A005BD6D-94B0-CD57-809D-027C91E5A3A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63174907-4BCD-7A46-C7D9-18C6FA76CDC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5208EF9D-843D-504E-9DC9-501126DCDE56}" type="datetimeFigureOut">
              <a:rPr lang="en-GB" altLang="en-US"/>
              <a:pPr>
                <a:defRPr/>
              </a:pPr>
              <a:t>22/06/2022</a:t>
            </a:fld>
            <a:endParaRPr lang="en-GB" altLang="en-US"/>
          </a:p>
        </p:txBody>
      </p:sp>
      <p:sp>
        <p:nvSpPr>
          <p:cNvPr id="5" name="Footer Placeholder 4">
            <a:extLst>
              <a:ext uri="{FF2B5EF4-FFF2-40B4-BE49-F238E27FC236}">
                <a16:creationId xmlns:a16="http://schemas.microsoft.com/office/drawing/2014/main" id="{B9A4C593-8D33-9C22-99DB-C498A040D76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GB"/>
          </a:p>
        </p:txBody>
      </p:sp>
      <p:sp>
        <p:nvSpPr>
          <p:cNvPr id="6" name="Slide Number Placeholder 5">
            <a:extLst>
              <a:ext uri="{FF2B5EF4-FFF2-40B4-BE49-F238E27FC236}">
                <a16:creationId xmlns:a16="http://schemas.microsoft.com/office/drawing/2014/main" id="{1E7DF517-1028-E9F9-441C-4D7F4D8BD06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C0EEA09-6202-654C-A998-C9D81D8F2D62}"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94622" r:id="rId1"/>
    <p:sldLayoutId id="2147494623" r:id="rId2"/>
    <p:sldLayoutId id="2147494624" r:id="rId3"/>
    <p:sldLayoutId id="2147494625" r:id="rId4"/>
    <p:sldLayoutId id="2147494626" r:id="rId5"/>
    <p:sldLayoutId id="2147494627" r:id="rId6"/>
    <p:sldLayoutId id="2147494628" r:id="rId7"/>
    <p:sldLayoutId id="2147494629" r:id="rId8"/>
    <p:sldLayoutId id="2147494630" r:id="rId9"/>
    <p:sldLayoutId id="2147494631" r:id="rId10"/>
    <p:sldLayoutId id="2147494632" r:id="rId11"/>
    <p:sldLayoutId id="2147494633" r:id="rId12"/>
    <p:sldLayoutId id="2147494634"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A5244D5-FBAF-5611-625E-48854FF6E24A}"/>
              </a:ext>
            </a:extLst>
          </p:cNvPr>
          <p:cNvSpPr>
            <a:spLocks noGrp="1" noChangeArrowheads="1"/>
          </p:cNvSpPr>
          <p:nvPr>
            <p:ph type="title"/>
          </p:nvPr>
        </p:nvSpPr>
        <p:spPr bwMode="auto">
          <a:xfrm>
            <a:off x="330200" y="908050"/>
            <a:ext cx="84899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6627" name="Rectangle 3">
            <a:extLst>
              <a:ext uri="{FF2B5EF4-FFF2-40B4-BE49-F238E27FC236}">
                <a16:creationId xmlns:a16="http://schemas.microsoft.com/office/drawing/2014/main" id="{D0E8E575-A8D4-DFC3-A6FF-06FA3BB26751}"/>
              </a:ext>
            </a:extLst>
          </p:cNvPr>
          <p:cNvSpPr>
            <a:spLocks noGrp="1" noChangeArrowheads="1"/>
          </p:cNvSpPr>
          <p:nvPr>
            <p:ph type="body" idx="1"/>
          </p:nvPr>
        </p:nvSpPr>
        <p:spPr bwMode="auto">
          <a:xfrm>
            <a:off x="330200" y="2708275"/>
            <a:ext cx="84899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8" name="Rectangle 6">
            <a:extLst>
              <a:ext uri="{FF2B5EF4-FFF2-40B4-BE49-F238E27FC236}">
                <a16:creationId xmlns:a16="http://schemas.microsoft.com/office/drawing/2014/main" id="{6D56051B-1FD6-2D94-FB1F-7D830567577B}"/>
              </a:ext>
            </a:extLst>
          </p:cNvPr>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249E8B0-321B-C348-910C-689E0F90CBDE}" type="slidenum">
              <a:rPr lang="en-US" altLang="en-US"/>
              <a:pPr>
                <a:defRPr/>
              </a:pPr>
              <a:t>‹#›</a:t>
            </a:fld>
            <a:endParaRPr lang="en-US" altLang="en-US"/>
          </a:p>
        </p:txBody>
      </p:sp>
      <p:pic>
        <p:nvPicPr>
          <p:cNvPr id="26629" name="Picture 16" descr="DarkRed90">
            <a:extLst>
              <a:ext uri="{FF2B5EF4-FFF2-40B4-BE49-F238E27FC236}">
                <a16:creationId xmlns:a16="http://schemas.microsoft.com/office/drawing/2014/main" id="{DFE46C66-FB91-0A0E-4D97-0019273E8E37}"/>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4540" r:id="rId1"/>
    <p:sldLayoutId id="2147494417" r:id="rId2"/>
    <p:sldLayoutId id="2147494418" r:id="rId3"/>
    <p:sldLayoutId id="2147494419" r:id="rId4"/>
    <p:sldLayoutId id="2147494420" r:id="rId5"/>
    <p:sldLayoutId id="2147494421" r:id="rId6"/>
    <p:sldLayoutId id="2147494422" r:id="rId7"/>
    <p:sldLayoutId id="2147494423" r:id="rId8"/>
    <p:sldLayoutId id="2147494424" r:id="rId9"/>
    <p:sldLayoutId id="2147494425" r:id="rId10"/>
    <p:sldLayoutId id="2147494426" r:id="rId11"/>
  </p:sldLayoutIdLst>
  <p:txStyles>
    <p:titleStyle>
      <a:lvl1pPr algn="l" rtl="0" eaLnBrk="0" fontAlgn="base" hangingPunct="0">
        <a:spcBef>
          <a:spcPct val="0"/>
        </a:spcBef>
        <a:spcAft>
          <a:spcPct val="0"/>
        </a:spcAft>
        <a:defRPr sz="30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0DBD416-819A-BE6A-0864-E928EBA0168F}"/>
              </a:ext>
            </a:extLst>
          </p:cNvPr>
          <p:cNvSpPr>
            <a:spLocks noGrp="1" noChangeArrowheads="1"/>
          </p:cNvSpPr>
          <p:nvPr>
            <p:ph type="title"/>
          </p:nvPr>
        </p:nvSpPr>
        <p:spPr bwMode="auto">
          <a:xfrm>
            <a:off x="330200" y="908050"/>
            <a:ext cx="84899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38915" name="Rectangle 3">
            <a:extLst>
              <a:ext uri="{FF2B5EF4-FFF2-40B4-BE49-F238E27FC236}">
                <a16:creationId xmlns:a16="http://schemas.microsoft.com/office/drawing/2014/main" id="{B0BF42EB-5E98-6F93-1F34-D0240DAD3708}"/>
              </a:ext>
            </a:extLst>
          </p:cNvPr>
          <p:cNvSpPr>
            <a:spLocks noGrp="1" noChangeArrowheads="1"/>
          </p:cNvSpPr>
          <p:nvPr>
            <p:ph type="body" idx="1"/>
          </p:nvPr>
        </p:nvSpPr>
        <p:spPr bwMode="auto">
          <a:xfrm>
            <a:off x="330200" y="2708275"/>
            <a:ext cx="84899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8" name="Rectangle 6">
            <a:extLst>
              <a:ext uri="{FF2B5EF4-FFF2-40B4-BE49-F238E27FC236}">
                <a16:creationId xmlns:a16="http://schemas.microsoft.com/office/drawing/2014/main" id="{AC792C94-DB82-B05C-6A7C-13D0AB1FD23B}"/>
              </a:ext>
            </a:extLst>
          </p:cNvPr>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959479C-B89E-5C41-8367-8B031EE0BB96}" type="slidenum">
              <a:rPr lang="en-US" altLang="en-US"/>
              <a:pPr>
                <a:defRPr/>
              </a:pPr>
              <a:t>‹#›</a:t>
            </a:fld>
            <a:endParaRPr lang="en-US" altLang="en-US"/>
          </a:p>
        </p:txBody>
      </p:sp>
      <p:pic>
        <p:nvPicPr>
          <p:cNvPr id="38917" name="Picture 16" descr="DarkRed90">
            <a:extLst>
              <a:ext uri="{FF2B5EF4-FFF2-40B4-BE49-F238E27FC236}">
                <a16:creationId xmlns:a16="http://schemas.microsoft.com/office/drawing/2014/main" id="{A5B3E9C0-F121-A4F2-8613-A576A3AB94A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4541" r:id="rId1"/>
    <p:sldLayoutId id="2147494427" r:id="rId2"/>
    <p:sldLayoutId id="2147494428" r:id="rId3"/>
    <p:sldLayoutId id="2147494429" r:id="rId4"/>
    <p:sldLayoutId id="2147494430" r:id="rId5"/>
    <p:sldLayoutId id="2147494431" r:id="rId6"/>
    <p:sldLayoutId id="2147494432" r:id="rId7"/>
    <p:sldLayoutId id="2147494433" r:id="rId8"/>
    <p:sldLayoutId id="2147494434" r:id="rId9"/>
    <p:sldLayoutId id="2147494435" r:id="rId10"/>
    <p:sldLayoutId id="2147494436" r:id="rId11"/>
  </p:sldLayoutIdLst>
  <p:txStyles>
    <p:titleStyle>
      <a:lvl1pPr algn="l" rtl="0" eaLnBrk="0" fontAlgn="base" hangingPunct="0">
        <a:spcBef>
          <a:spcPct val="0"/>
        </a:spcBef>
        <a:spcAft>
          <a:spcPct val="0"/>
        </a:spcAft>
        <a:defRPr sz="30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7BD21143-C294-4575-54D4-078F513897D9}"/>
              </a:ext>
            </a:extLst>
          </p:cNvPr>
          <p:cNvSpPr>
            <a:spLocks noGrp="1" noChangeArrowheads="1"/>
          </p:cNvSpPr>
          <p:nvPr>
            <p:ph type="title"/>
          </p:nvPr>
        </p:nvSpPr>
        <p:spPr bwMode="auto">
          <a:xfrm>
            <a:off x="330200" y="908050"/>
            <a:ext cx="84899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03" name="Rectangle 3">
            <a:extLst>
              <a:ext uri="{FF2B5EF4-FFF2-40B4-BE49-F238E27FC236}">
                <a16:creationId xmlns:a16="http://schemas.microsoft.com/office/drawing/2014/main" id="{00B80A0E-7DAE-570B-AE27-8389530C603B}"/>
              </a:ext>
            </a:extLst>
          </p:cNvPr>
          <p:cNvSpPr>
            <a:spLocks noGrp="1" noChangeArrowheads="1"/>
          </p:cNvSpPr>
          <p:nvPr>
            <p:ph type="body" idx="1"/>
          </p:nvPr>
        </p:nvSpPr>
        <p:spPr bwMode="auto">
          <a:xfrm>
            <a:off x="330200" y="2708275"/>
            <a:ext cx="84899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8" name="Rectangle 6">
            <a:extLst>
              <a:ext uri="{FF2B5EF4-FFF2-40B4-BE49-F238E27FC236}">
                <a16:creationId xmlns:a16="http://schemas.microsoft.com/office/drawing/2014/main" id="{974E031F-25FE-6969-F2C7-567A7BB47AE7}"/>
              </a:ext>
            </a:extLst>
          </p:cNvPr>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612E041-31A7-6141-BDD4-2D1C3EF43008}" type="slidenum">
              <a:rPr lang="en-US" altLang="en-US"/>
              <a:pPr>
                <a:defRPr/>
              </a:pPr>
              <a:t>‹#›</a:t>
            </a:fld>
            <a:endParaRPr lang="en-US" altLang="en-US"/>
          </a:p>
        </p:txBody>
      </p:sp>
      <p:pic>
        <p:nvPicPr>
          <p:cNvPr id="51205" name="Picture 16" descr="DarkRed90">
            <a:extLst>
              <a:ext uri="{FF2B5EF4-FFF2-40B4-BE49-F238E27FC236}">
                <a16:creationId xmlns:a16="http://schemas.microsoft.com/office/drawing/2014/main" id="{0FB7C650-4073-B005-C70A-AC5CBC9A07C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4542" r:id="rId1"/>
    <p:sldLayoutId id="2147494437" r:id="rId2"/>
    <p:sldLayoutId id="2147494438" r:id="rId3"/>
    <p:sldLayoutId id="2147494439" r:id="rId4"/>
    <p:sldLayoutId id="2147494440" r:id="rId5"/>
    <p:sldLayoutId id="2147494441" r:id="rId6"/>
    <p:sldLayoutId id="2147494442" r:id="rId7"/>
    <p:sldLayoutId id="2147494443" r:id="rId8"/>
    <p:sldLayoutId id="2147494444" r:id="rId9"/>
    <p:sldLayoutId id="2147494445" r:id="rId10"/>
    <p:sldLayoutId id="2147494446" r:id="rId11"/>
  </p:sldLayoutIdLst>
  <p:txStyles>
    <p:titleStyle>
      <a:lvl1pPr algn="l" rtl="0" eaLnBrk="0" fontAlgn="base" hangingPunct="0">
        <a:spcBef>
          <a:spcPct val="0"/>
        </a:spcBef>
        <a:spcAft>
          <a:spcPct val="0"/>
        </a:spcAft>
        <a:defRPr sz="30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FE9791AF-F2A4-BEF0-5864-563021F03723}"/>
              </a:ext>
            </a:extLst>
          </p:cNvPr>
          <p:cNvSpPr>
            <a:spLocks noGrp="1" noChangeArrowheads="1"/>
          </p:cNvSpPr>
          <p:nvPr>
            <p:ph type="title"/>
          </p:nvPr>
        </p:nvSpPr>
        <p:spPr bwMode="auto">
          <a:xfrm>
            <a:off x="330200" y="908050"/>
            <a:ext cx="84899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3491" name="Rectangle 3">
            <a:extLst>
              <a:ext uri="{FF2B5EF4-FFF2-40B4-BE49-F238E27FC236}">
                <a16:creationId xmlns:a16="http://schemas.microsoft.com/office/drawing/2014/main" id="{0B593F8B-CC69-E0EF-8261-D9ED8185E9CE}"/>
              </a:ext>
            </a:extLst>
          </p:cNvPr>
          <p:cNvSpPr>
            <a:spLocks noGrp="1" noChangeArrowheads="1"/>
          </p:cNvSpPr>
          <p:nvPr>
            <p:ph type="body" idx="1"/>
          </p:nvPr>
        </p:nvSpPr>
        <p:spPr bwMode="auto">
          <a:xfrm>
            <a:off x="330200" y="2708275"/>
            <a:ext cx="84899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8" name="Rectangle 6">
            <a:extLst>
              <a:ext uri="{FF2B5EF4-FFF2-40B4-BE49-F238E27FC236}">
                <a16:creationId xmlns:a16="http://schemas.microsoft.com/office/drawing/2014/main" id="{20963E86-8A6F-4F5D-FFD7-F2F9FA14551D}"/>
              </a:ext>
            </a:extLst>
          </p:cNvPr>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38E90D01-42B2-934B-982D-AA3D7CA18676}" type="slidenum">
              <a:rPr lang="en-US" altLang="en-US"/>
              <a:pPr>
                <a:defRPr/>
              </a:pPr>
              <a:t>‹#›</a:t>
            </a:fld>
            <a:endParaRPr lang="en-US" altLang="en-US"/>
          </a:p>
        </p:txBody>
      </p:sp>
      <p:pic>
        <p:nvPicPr>
          <p:cNvPr id="63493" name="Picture 16" descr="DarkRed90">
            <a:extLst>
              <a:ext uri="{FF2B5EF4-FFF2-40B4-BE49-F238E27FC236}">
                <a16:creationId xmlns:a16="http://schemas.microsoft.com/office/drawing/2014/main" id="{BB7C2C57-3946-D326-C6FB-8FB16ED8036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4543" r:id="rId1"/>
    <p:sldLayoutId id="2147494447" r:id="rId2"/>
    <p:sldLayoutId id="2147494448" r:id="rId3"/>
    <p:sldLayoutId id="2147494449" r:id="rId4"/>
    <p:sldLayoutId id="2147494450" r:id="rId5"/>
    <p:sldLayoutId id="2147494451" r:id="rId6"/>
    <p:sldLayoutId id="2147494452" r:id="rId7"/>
    <p:sldLayoutId id="2147494453" r:id="rId8"/>
    <p:sldLayoutId id="2147494454" r:id="rId9"/>
    <p:sldLayoutId id="2147494455" r:id="rId10"/>
    <p:sldLayoutId id="2147494456" r:id="rId11"/>
  </p:sldLayoutIdLst>
  <p:txStyles>
    <p:titleStyle>
      <a:lvl1pPr algn="l" rtl="0" eaLnBrk="0" fontAlgn="base" hangingPunct="0">
        <a:spcBef>
          <a:spcPct val="0"/>
        </a:spcBef>
        <a:spcAft>
          <a:spcPct val="0"/>
        </a:spcAft>
        <a:defRPr sz="30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0995CEF9-5B29-1B2C-FE7E-87F1EA164DD0}"/>
              </a:ext>
            </a:extLst>
          </p:cNvPr>
          <p:cNvSpPr>
            <a:spLocks noGrp="1" noChangeArrowheads="1"/>
          </p:cNvSpPr>
          <p:nvPr>
            <p:ph type="title"/>
          </p:nvPr>
        </p:nvSpPr>
        <p:spPr bwMode="auto">
          <a:xfrm>
            <a:off x="330200" y="908050"/>
            <a:ext cx="84899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75779" name="Rectangle 3">
            <a:extLst>
              <a:ext uri="{FF2B5EF4-FFF2-40B4-BE49-F238E27FC236}">
                <a16:creationId xmlns:a16="http://schemas.microsoft.com/office/drawing/2014/main" id="{68BE183C-B45C-1B65-86E1-72DE30AB0CDE}"/>
              </a:ext>
            </a:extLst>
          </p:cNvPr>
          <p:cNvSpPr>
            <a:spLocks noGrp="1" noChangeArrowheads="1"/>
          </p:cNvSpPr>
          <p:nvPr>
            <p:ph type="body" idx="1"/>
          </p:nvPr>
        </p:nvSpPr>
        <p:spPr bwMode="auto">
          <a:xfrm>
            <a:off x="330200" y="2708275"/>
            <a:ext cx="84899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8" name="Rectangle 6">
            <a:extLst>
              <a:ext uri="{FF2B5EF4-FFF2-40B4-BE49-F238E27FC236}">
                <a16:creationId xmlns:a16="http://schemas.microsoft.com/office/drawing/2014/main" id="{546630BA-D8D8-7EC2-CB7C-207D8A174CFE}"/>
              </a:ext>
            </a:extLst>
          </p:cNvPr>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184ABAD-9E0D-6C42-A2F1-FB1650C44601}" type="slidenum">
              <a:rPr lang="en-US" altLang="en-US"/>
              <a:pPr>
                <a:defRPr/>
              </a:pPr>
              <a:t>‹#›</a:t>
            </a:fld>
            <a:endParaRPr lang="en-US" altLang="en-US"/>
          </a:p>
        </p:txBody>
      </p:sp>
      <p:pic>
        <p:nvPicPr>
          <p:cNvPr id="75781" name="Picture 16" descr="DarkRed90">
            <a:extLst>
              <a:ext uri="{FF2B5EF4-FFF2-40B4-BE49-F238E27FC236}">
                <a16:creationId xmlns:a16="http://schemas.microsoft.com/office/drawing/2014/main" id="{53774498-8A8A-14CF-DAF1-F411551ED7C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4544" r:id="rId1"/>
    <p:sldLayoutId id="2147494457" r:id="rId2"/>
    <p:sldLayoutId id="2147494458" r:id="rId3"/>
    <p:sldLayoutId id="2147494459" r:id="rId4"/>
    <p:sldLayoutId id="2147494460" r:id="rId5"/>
    <p:sldLayoutId id="2147494461" r:id="rId6"/>
    <p:sldLayoutId id="2147494462" r:id="rId7"/>
    <p:sldLayoutId id="2147494463" r:id="rId8"/>
    <p:sldLayoutId id="2147494464" r:id="rId9"/>
    <p:sldLayoutId id="2147494465" r:id="rId10"/>
    <p:sldLayoutId id="2147494466" r:id="rId11"/>
  </p:sldLayoutIdLst>
  <p:txStyles>
    <p:titleStyle>
      <a:lvl1pPr algn="l" rtl="0" eaLnBrk="0" fontAlgn="base" hangingPunct="0">
        <a:spcBef>
          <a:spcPct val="0"/>
        </a:spcBef>
        <a:spcAft>
          <a:spcPct val="0"/>
        </a:spcAft>
        <a:defRPr sz="30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3A93D79F-38F6-A65E-B1F2-DD1B3E5021A4}"/>
              </a:ext>
            </a:extLst>
          </p:cNvPr>
          <p:cNvSpPr>
            <a:spLocks noGrp="1" noChangeArrowheads="1"/>
          </p:cNvSpPr>
          <p:nvPr>
            <p:ph type="title"/>
          </p:nvPr>
        </p:nvSpPr>
        <p:spPr bwMode="auto">
          <a:xfrm>
            <a:off x="330200" y="908050"/>
            <a:ext cx="84899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88067" name="Rectangle 3">
            <a:extLst>
              <a:ext uri="{FF2B5EF4-FFF2-40B4-BE49-F238E27FC236}">
                <a16:creationId xmlns:a16="http://schemas.microsoft.com/office/drawing/2014/main" id="{EFE0C102-DB9D-C001-1921-B6A9B8613EBD}"/>
              </a:ext>
            </a:extLst>
          </p:cNvPr>
          <p:cNvSpPr>
            <a:spLocks noGrp="1" noChangeArrowheads="1"/>
          </p:cNvSpPr>
          <p:nvPr>
            <p:ph type="body" idx="1"/>
          </p:nvPr>
        </p:nvSpPr>
        <p:spPr bwMode="auto">
          <a:xfrm>
            <a:off x="330200" y="2708275"/>
            <a:ext cx="84899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8" name="Rectangle 6">
            <a:extLst>
              <a:ext uri="{FF2B5EF4-FFF2-40B4-BE49-F238E27FC236}">
                <a16:creationId xmlns:a16="http://schemas.microsoft.com/office/drawing/2014/main" id="{00F7E005-790B-9E5C-1593-0C475F5CE22E}"/>
              </a:ext>
            </a:extLst>
          </p:cNvPr>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F12DA2FE-39B0-AB4E-8101-E9071B5A6EE2}" type="slidenum">
              <a:rPr lang="en-US" altLang="en-US"/>
              <a:pPr>
                <a:defRPr/>
              </a:pPr>
              <a:t>‹#›</a:t>
            </a:fld>
            <a:endParaRPr lang="en-US" altLang="en-US"/>
          </a:p>
        </p:txBody>
      </p:sp>
      <p:pic>
        <p:nvPicPr>
          <p:cNvPr id="88069" name="Picture 16" descr="DarkRed90">
            <a:extLst>
              <a:ext uri="{FF2B5EF4-FFF2-40B4-BE49-F238E27FC236}">
                <a16:creationId xmlns:a16="http://schemas.microsoft.com/office/drawing/2014/main" id="{D5CFD150-5DB7-8392-1C3A-D3EB8675276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4545" r:id="rId1"/>
    <p:sldLayoutId id="2147494467" r:id="rId2"/>
    <p:sldLayoutId id="2147494468" r:id="rId3"/>
    <p:sldLayoutId id="2147494469" r:id="rId4"/>
    <p:sldLayoutId id="2147494470" r:id="rId5"/>
    <p:sldLayoutId id="2147494471" r:id="rId6"/>
    <p:sldLayoutId id="2147494472" r:id="rId7"/>
    <p:sldLayoutId id="2147494473" r:id="rId8"/>
    <p:sldLayoutId id="2147494474" r:id="rId9"/>
    <p:sldLayoutId id="2147494475" r:id="rId10"/>
    <p:sldLayoutId id="2147494476" r:id="rId11"/>
  </p:sldLayoutIdLst>
  <p:txStyles>
    <p:titleStyle>
      <a:lvl1pPr algn="l" rtl="0" eaLnBrk="0" fontAlgn="base" hangingPunct="0">
        <a:spcBef>
          <a:spcPct val="0"/>
        </a:spcBef>
        <a:spcAft>
          <a:spcPct val="0"/>
        </a:spcAft>
        <a:defRPr sz="30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83B50075-6E21-3A63-9441-34602411E26F}"/>
              </a:ext>
            </a:extLst>
          </p:cNvPr>
          <p:cNvSpPr>
            <a:spLocks noGrp="1" noChangeArrowheads="1"/>
          </p:cNvSpPr>
          <p:nvPr>
            <p:ph type="title"/>
          </p:nvPr>
        </p:nvSpPr>
        <p:spPr bwMode="auto">
          <a:xfrm>
            <a:off x="330200" y="908050"/>
            <a:ext cx="84899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0355" name="Rectangle 3">
            <a:extLst>
              <a:ext uri="{FF2B5EF4-FFF2-40B4-BE49-F238E27FC236}">
                <a16:creationId xmlns:a16="http://schemas.microsoft.com/office/drawing/2014/main" id="{DB59FDD3-1E53-CB63-0E7B-572FBF52CC37}"/>
              </a:ext>
            </a:extLst>
          </p:cNvPr>
          <p:cNvSpPr>
            <a:spLocks noGrp="1" noChangeArrowheads="1"/>
          </p:cNvSpPr>
          <p:nvPr>
            <p:ph type="body" idx="1"/>
          </p:nvPr>
        </p:nvSpPr>
        <p:spPr bwMode="auto">
          <a:xfrm>
            <a:off x="330200" y="2708275"/>
            <a:ext cx="848995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8" name="Rectangle 6">
            <a:extLst>
              <a:ext uri="{FF2B5EF4-FFF2-40B4-BE49-F238E27FC236}">
                <a16:creationId xmlns:a16="http://schemas.microsoft.com/office/drawing/2014/main" id="{98874668-7073-AF88-2A1F-AF252DFBB557}"/>
              </a:ext>
            </a:extLst>
          </p:cNvPr>
          <p:cNvSpPr>
            <a:spLocks noGrp="1" noChangeArrowheads="1"/>
          </p:cNvSpPr>
          <p:nvPr>
            <p:ph type="sldNum" sz="quarter" idx="4"/>
          </p:nvPr>
        </p:nvSpPr>
        <p:spPr bwMode="auto">
          <a:xfrm>
            <a:off x="7812088" y="6337300"/>
            <a:ext cx="1008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B522CD4E-0F1F-D541-9E35-C9C4054EEA83}" type="slidenum">
              <a:rPr lang="en-US" altLang="en-US"/>
              <a:pPr>
                <a:defRPr/>
              </a:pPr>
              <a:t>‹#›</a:t>
            </a:fld>
            <a:endParaRPr lang="en-US" altLang="en-US"/>
          </a:p>
        </p:txBody>
      </p:sp>
      <p:pic>
        <p:nvPicPr>
          <p:cNvPr id="100357" name="Picture 16" descr="DarkRed90">
            <a:extLst>
              <a:ext uri="{FF2B5EF4-FFF2-40B4-BE49-F238E27FC236}">
                <a16:creationId xmlns:a16="http://schemas.microsoft.com/office/drawing/2014/main" id="{ADE49047-0094-6C05-F948-D1A0ABD71B8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4546" r:id="rId1"/>
    <p:sldLayoutId id="2147494477" r:id="rId2"/>
    <p:sldLayoutId id="2147494478" r:id="rId3"/>
    <p:sldLayoutId id="2147494479" r:id="rId4"/>
    <p:sldLayoutId id="2147494480" r:id="rId5"/>
    <p:sldLayoutId id="2147494481" r:id="rId6"/>
    <p:sldLayoutId id="2147494482" r:id="rId7"/>
    <p:sldLayoutId id="2147494483" r:id="rId8"/>
    <p:sldLayoutId id="2147494484" r:id="rId9"/>
    <p:sldLayoutId id="2147494485" r:id="rId10"/>
    <p:sldLayoutId id="2147494486" r:id="rId11"/>
  </p:sldLayoutIdLst>
  <p:txStyles>
    <p:titleStyle>
      <a:lvl1pPr algn="l" rtl="0" eaLnBrk="0" fontAlgn="base" hangingPunct="0">
        <a:spcBef>
          <a:spcPct val="0"/>
        </a:spcBef>
        <a:spcAft>
          <a:spcPct val="0"/>
        </a:spcAft>
        <a:defRPr sz="30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2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2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ieeexplore.ieee.org/document/9083780/" TargetMode="External"/><Relationship Id="rId3" Type="http://schemas.openxmlformats.org/officeDocument/2006/relationships/image" Target="../media/image91.emf"/><Relationship Id="rId7" Type="http://schemas.openxmlformats.org/officeDocument/2006/relationships/hyperlink" Target="https://ieeexplore.ieee.org/author/37281888400"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https://ieeexplore.ieee.org/author/37085413447" TargetMode="External"/><Relationship Id="rId5" Type="http://schemas.openxmlformats.org/officeDocument/2006/relationships/hyperlink" Target="https://ieeexplore.ieee.org/author/37086872002" TargetMode="External"/><Relationship Id="rId4" Type="http://schemas.openxmlformats.org/officeDocument/2006/relationships/image" Target="../media/image92.png"/><Relationship Id="rId9" Type="http://schemas.openxmlformats.org/officeDocument/2006/relationships/hyperlink" Target="https://ieeexplore.ieee.org/xpl/conhome/9075870/proceeding"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00.xml"/><Relationship Id="rId4" Type="http://schemas.openxmlformats.org/officeDocument/2006/relationships/image" Target="../media/image7.emf"/></Relationships>
</file>

<file path=ppt/slides/_rels/slide5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emf"/><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jpeg"/></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56.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png"/><Relationship Id="rId4" Type="http://schemas.openxmlformats.org/officeDocument/2006/relationships/image" Target="../media/image129.png"/></Relationships>
</file>

<file path=ppt/slides/_rels/slide5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38.jpeg"/></Relationships>
</file>

<file path=ppt/slides/_rels/slide5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00.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63.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emf"/><Relationship Id="rId1" Type="http://schemas.openxmlformats.org/officeDocument/2006/relationships/slideLayout" Target="../slideLayouts/slideLayout146.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46.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5.png"/><Relationship Id="rId1" Type="http://schemas.openxmlformats.org/officeDocument/2006/relationships/slideLayout" Target="../slideLayouts/slideLayout213.xml"/><Relationship Id="rId5" Type="http://schemas.openxmlformats.org/officeDocument/2006/relationships/image" Target="../media/image12.emf"/><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a:extLst>
              <a:ext uri="{FF2B5EF4-FFF2-40B4-BE49-F238E27FC236}">
                <a16:creationId xmlns:a16="http://schemas.microsoft.com/office/drawing/2014/main" id="{ED867668-BB9E-0B3E-28FB-BFC9D2ED0F9A}"/>
              </a:ext>
            </a:extLst>
          </p:cNvPr>
          <p:cNvSpPr>
            <a:spLocks noGrp="1" noChangeArrowheads="1"/>
          </p:cNvSpPr>
          <p:nvPr>
            <p:ph type="ctrTitle"/>
          </p:nvPr>
        </p:nvSpPr>
        <p:spPr>
          <a:xfrm>
            <a:off x="323850" y="1560513"/>
            <a:ext cx="8537575" cy="1441450"/>
          </a:xfrm>
        </p:spPr>
        <p:txBody>
          <a:bodyPr/>
          <a:lstStyle/>
          <a:p>
            <a:pPr algn="ctr" eaLnBrk="1" hangingPunct="1"/>
            <a:r>
              <a:rPr lang="en-GB" altLang="en-US">
                <a:ea typeface="ＭＳ Ｐゴシック" panose="020B0600070205080204" pitchFamily="34" charset="-128"/>
              </a:rPr>
              <a:t>New Physical Layer Paradigm for Future Systems</a:t>
            </a:r>
            <a:r>
              <a:rPr lang="en-GB" altLang="en-US" sz="1800">
                <a:ea typeface="ＭＳ Ｐゴシック" panose="020B0600070205080204" pitchFamily="34" charset="-128"/>
              </a:rPr>
              <a:t>:</a:t>
            </a:r>
            <a:br>
              <a:rPr lang="en-GB" altLang="en-US" sz="1800">
                <a:ea typeface="ＭＳ Ｐゴシック" panose="020B0600070205080204" pitchFamily="34" charset="-128"/>
              </a:rPr>
            </a:br>
            <a:r>
              <a:rPr lang="en-GB" altLang="en-US" sz="1800">
                <a:ea typeface="ＭＳ Ｐゴシック" panose="020B0600070205080204" pitchFamily="34" charset="-128"/>
              </a:rPr>
              <a:t> Moving away from orthogonality to save energy and bandwidth</a:t>
            </a:r>
            <a:br>
              <a:rPr lang="en-GB" altLang="en-US" sz="1800">
                <a:ea typeface="ＭＳ Ｐゴシック" panose="020B0600070205080204" pitchFamily="34" charset="-128"/>
              </a:rPr>
            </a:br>
            <a:endParaRPr lang="en-GB" altLang="en-US" sz="1600">
              <a:ea typeface="ＭＳ Ｐゴシック" panose="020B0600070205080204" pitchFamily="34" charset="-128"/>
            </a:endParaRPr>
          </a:p>
        </p:txBody>
      </p:sp>
      <p:sp>
        <p:nvSpPr>
          <p:cNvPr id="267266" name="Rectangle 3">
            <a:extLst>
              <a:ext uri="{FF2B5EF4-FFF2-40B4-BE49-F238E27FC236}">
                <a16:creationId xmlns:a16="http://schemas.microsoft.com/office/drawing/2014/main" id="{8F4D073A-8DAB-FCC3-AF62-A6E633DB3739}"/>
              </a:ext>
            </a:extLst>
          </p:cNvPr>
          <p:cNvSpPr>
            <a:spLocks noGrp="1" noChangeArrowheads="1"/>
          </p:cNvSpPr>
          <p:nvPr>
            <p:ph type="subTitle" idx="1"/>
          </p:nvPr>
        </p:nvSpPr>
        <p:spPr>
          <a:xfrm>
            <a:off x="357188" y="3500438"/>
            <a:ext cx="8496300" cy="1800225"/>
          </a:xfrm>
        </p:spPr>
        <p:txBody>
          <a:bodyPr/>
          <a:lstStyle/>
          <a:p>
            <a:pPr algn="ctr" eaLnBrk="1" hangingPunct="1"/>
            <a:endParaRPr lang="en-GB" altLang="en-US" sz="2000" dirty="0">
              <a:ea typeface="ＭＳ Ｐゴシック" panose="020B0600070205080204" pitchFamily="34" charset="-128"/>
            </a:endParaRPr>
          </a:p>
          <a:p>
            <a:pPr algn="ctr" eaLnBrk="1" hangingPunct="1"/>
            <a:r>
              <a:rPr lang="en-GB" altLang="en-US" sz="2000" dirty="0">
                <a:ea typeface="ＭＳ Ｐゴシック" panose="020B0600070205080204" pitchFamily="34" charset="-128"/>
              </a:rPr>
              <a:t>Professor Izzat Darwazeh</a:t>
            </a:r>
          </a:p>
          <a:p>
            <a:pPr algn="ctr" eaLnBrk="1" hangingPunct="1"/>
            <a:r>
              <a:rPr lang="en-GB" altLang="en-US" sz="2000" dirty="0">
                <a:ea typeface="ＭＳ Ｐゴシック" panose="020B0600070205080204" pitchFamily="34" charset="-128"/>
              </a:rPr>
              <a:t>Director of UCL Institute of Communications and Connected Systems (ICCS)</a:t>
            </a:r>
          </a:p>
          <a:p>
            <a:pPr algn="ctr" eaLnBrk="1" hangingPunct="1"/>
            <a:r>
              <a:rPr lang="en-US" altLang="en-US" sz="2000" dirty="0">
                <a:ea typeface="ＭＳ Ｐゴシック" panose="020B0600070205080204" pitchFamily="34" charset="-128"/>
              </a:rPr>
              <a:t>University College London, UK</a:t>
            </a:r>
          </a:p>
          <a:p>
            <a:pPr eaLnBrk="1" hangingPunct="1"/>
            <a:endParaRPr lang="en-GB" altLang="en-US" dirty="0">
              <a:ea typeface="ＭＳ Ｐゴシック" panose="020B0600070205080204" pitchFamily="34" charset="-128"/>
            </a:endParaRPr>
          </a:p>
        </p:txBody>
      </p:sp>
      <p:sp>
        <p:nvSpPr>
          <p:cNvPr id="267267" name="Rectangle 3">
            <a:extLst>
              <a:ext uri="{FF2B5EF4-FFF2-40B4-BE49-F238E27FC236}">
                <a16:creationId xmlns:a16="http://schemas.microsoft.com/office/drawing/2014/main" id="{BF17DA66-DB26-5214-B446-13ABBF11EFD6}"/>
              </a:ext>
            </a:extLst>
          </p:cNvPr>
          <p:cNvSpPr txBox="1">
            <a:spLocks noChangeArrowheads="1"/>
          </p:cNvSpPr>
          <p:nvPr/>
        </p:nvSpPr>
        <p:spPr bwMode="auto">
          <a:xfrm>
            <a:off x="-282575" y="5799138"/>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GB" altLang="en-US" sz="1800" dirty="0">
                <a:solidFill>
                  <a:srgbClr val="3366FF"/>
                </a:solidFill>
              </a:rPr>
              <a:t>WWRF 47</a:t>
            </a:r>
          </a:p>
          <a:p>
            <a:pPr algn="ctr" eaLnBrk="1" hangingPunct="1">
              <a:buFontTx/>
              <a:buNone/>
            </a:pPr>
            <a:r>
              <a:rPr lang="en-GB" altLang="en-US" sz="1800" dirty="0">
                <a:solidFill>
                  <a:srgbClr val="3366FF"/>
                </a:solidFill>
              </a:rPr>
              <a:t>Bristol June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7" descr="MidBlue90">
            <a:extLst>
              <a:ext uri="{FF2B5EF4-FFF2-40B4-BE49-F238E27FC236}">
                <a16:creationId xmlns:a16="http://schemas.microsoft.com/office/drawing/2014/main" id="{A85AFEC4-995B-AE2E-4EC0-11456F021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E38D93A6-1C32-673A-45A2-083FE0EC6A03}"/>
              </a:ext>
            </a:extLst>
          </p:cNvPr>
          <p:cNvSpPr txBox="1">
            <a:spLocks noChangeArrowheads="1"/>
          </p:cNvSpPr>
          <p:nvPr/>
        </p:nvSpPr>
        <p:spPr>
          <a:xfrm>
            <a:off x="457200" y="485775"/>
            <a:ext cx="8229600" cy="566738"/>
          </a:xfrm>
          <a:prstGeom prst="rect">
            <a:avLst/>
          </a:prstGeom>
          <a:ln/>
        </p:spPr>
        <p:txBody>
          <a:bodyPr lIns="90000" tIns="46800" rIns="90000" bIns="46800">
            <a:normAutofit fontScale="55000" lnSpcReduction="20000"/>
          </a:bodyPr>
          <a:lstStyle/>
          <a:p>
            <a:pPr algn="ctr" defTabSz="449263" fontAlgn="auto">
              <a:lnSpc>
                <a:spcPct val="101000"/>
              </a:lnSpc>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200" b="1" dirty="0">
                <a:solidFill>
                  <a:schemeClr val="accent5">
                    <a:lumMod val="75000"/>
                  </a:schemeClr>
                </a:solidFill>
                <a:latin typeface="Verdana" pitchFamily="34" charset="0"/>
                <a:ea typeface="+mj-ea"/>
                <a:cs typeface="+mj-cs"/>
              </a:rPr>
              <a:t>LTE and 5GNR</a:t>
            </a:r>
          </a:p>
          <a:p>
            <a:pPr algn="ctr" defTabSz="449263" fontAlgn="auto">
              <a:lnSpc>
                <a:spcPct val="101000"/>
              </a:lnSpc>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200" b="1" dirty="0">
                <a:solidFill>
                  <a:schemeClr val="accent5">
                    <a:lumMod val="75000"/>
                  </a:schemeClr>
                </a:solidFill>
                <a:latin typeface="Verdana" pitchFamily="34" charset="0"/>
                <a:ea typeface="+mj-ea"/>
                <a:cs typeface="+mj-cs"/>
              </a:rPr>
              <a:t>Where else is OFDM used?</a:t>
            </a:r>
          </a:p>
        </p:txBody>
      </p:sp>
      <p:graphicFrame>
        <p:nvGraphicFramePr>
          <p:cNvPr id="6" name="Group 375">
            <a:extLst>
              <a:ext uri="{FF2B5EF4-FFF2-40B4-BE49-F238E27FC236}">
                <a16:creationId xmlns:a16="http://schemas.microsoft.com/office/drawing/2014/main" id="{B2BF41D8-E0B7-561A-3270-E1BE2AA8D8F6}"/>
              </a:ext>
            </a:extLst>
          </p:cNvPr>
          <p:cNvGraphicFramePr>
            <a:graphicFrameLocks noGrp="1"/>
          </p:cNvGraphicFramePr>
          <p:nvPr/>
        </p:nvGraphicFramePr>
        <p:xfrm>
          <a:off x="388938" y="1412875"/>
          <a:ext cx="8366125" cy="3749675"/>
        </p:xfrm>
        <a:graphic>
          <a:graphicData uri="http://schemas.openxmlformats.org/drawingml/2006/table">
            <a:tbl>
              <a:tblPr/>
              <a:tblGrid>
                <a:gridCol w="1338263">
                  <a:extLst>
                    <a:ext uri="{9D8B030D-6E8A-4147-A177-3AD203B41FA5}">
                      <a16:colId xmlns:a16="http://schemas.microsoft.com/office/drawing/2014/main" val="20000"/>
                    </a:ext>
                  </a:extLst>
                </a:gridCol>
                <a:gridCol w="1160462">
                  <a:extLst>
                    <a:ext uri="{9D8B030D-6E8A-4147-A177-3AD203B41FA5}">
                      <a16:colId xmlns:a16="http://schemas.microsoft.com/office/drawing/2014/main" val="20001"/>
                    </a:ext>
                  </a:extLst>
                </a:gridCol>
                <a:gridCol w="863600">
                  <a:extLst>
                    <a:ext uri="{9D8B030D-6E8A-4147-A177-3AD203B41FA5}">
                      <a16:colId xmlns:a16="http://schemas.microsoft.com/office/drawing/2014/main" val="20002"/>
                    </a:ext>
                  </a:extLst>
                </a:gridCol>
                <a:gridCol w="908050">
                  <a:extLst>
                    <a:ext uri="{9D8B030D-6E8A-4147-A177-3AD203B41FA5}">
                      <a16:colId xmlns:a16="http://schemas.microsoft.com/office/drawing/2014/main" val="20003"/>
                    </a:ext>
                  </a:extLst>
                </a:gridCol>
                <a:gridCol w="1216025">
                  <a:extLst>
                    <a:ext uri="{9D8B030D-6E8A-4147-A177-3AD203B41FA5}">
                      <a16:colId xmlns:a16="http://schemas.microsoft.com/office/drawing/2014/main" val="20004"/>
                    </a:ext>
                  </a:extLst>
                </a:gridCol>
                <a:gridCol w="885825">
                  <a:extLst>
                    <a:ext uri="{9D8B030D-6E8A-4147-A177-3AD203B41FA5}">
                      <a16:colId xmlns:a16="http://schemas.microsoft.com/office/drawing/2014/main" val="20005"/>
                    </a:ext>
                  </a:extLst>
                </a:gridCol>
                <a:gridCol w="996950">
                  <a:extLst>
                    <a:ext uri="{9D8B030D-6E8A-4147-A177-3AD203B41FA5}">
                      <a16:colId xmlns:a16="http://schemas.microsoft.com/office/drawing/2014/main" val="20006"/>
                    </a:ext>
                  </a:extLst>
                </a:gridCol>
                <a:gridCol w="996950">
                  <a:extLst>
                    <a:ext uri="{9D8B030D-6E8A-4147-A177-3AD203B41FA5}">
                      <a16:colId xmlns:a16="http://schemas.microsoft.com/office/drawing/2014/main" val="20007"/>
                    </a:ext>
                  </a:extLst>
                </a:gridCol>
              </a:tblGrid>
              <a:tr h="11584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cs typeface="Times New Roman" pitchFamily="18" charset="0"/>
                        </a:rPr>
                        <a:t>System</a:t>
                      </a:r>
                      <a:endParaRPr kumimoji="0" lang="en-US" sz="1800" b="0" i="0" u="none" strike="noStrike" cap="none" normalizeH="0" baseline="0" dirty="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Transform</a:t>
                      </a:r>
                      <a:endParaRPr kumimoji="0" lang="en-US"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Size</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Number</a:t>
                      </a:r>
                      <a:endParaRPr kumimoji="0" lang="en-US"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Carriers</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Channel</a:t>
                      </a:r>
                      <a:endParaRPr kumimoji="0" lang="en-US"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Spacing</a:t>
                      </a:r>
                      <a:endParaRPr kumimoji="0" lang="en-US"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kHz</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Bandwidth</a:t>
                      </a:r>
                      <a:endParaRPr kumimoji="0" lang="en-US"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MHz</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Sample</a:t>
                      </a:r>
                      <a:endParaRPr kumimoji="0" lang="en-US"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Rate</a:t>
                      </a:r>
                      <a:endParaRPr kumimoji="0" lang="en-US"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MHz</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Symbol</a:t>
                      </a:r>
                      <a:endParaRPr kumimoji="0" lang="en-US" sz="18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Duration</a:t>
                      </a:r>
                      <a:endParaRPr kumimoji="0" lang="en-US"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sym typeface="Symbol" pitchFamily="18" charset="2"/>
                        </a:rPr>
                        <a:t></a:t>
                      </a:r>
                      <a:r>
                        <a:rPr kumimoji="0" lang="en-US" sz="1400" b="0" i="0" u="none" strike="noStrike" cap="none" normalizeH="0" baseline="0">
                          <a:ln>
                            <a:noFill/>
                          </a:ln>
                          <a:solidFill>
                            <a:schemeClr val="tx1"/>
                          </a:solidFill>
                          <a:effectLst/>
                          <a:latin typeface="Times New Roman" pitchFamily="18" charset="0"/>
                          <a:cs typeface="Times New Roman" pitchFamily="18" charset="0"/>
                        </a:rPr>
                        <a:t>sec</a:t>
                      </a:r>
                      <a:endParaRPr kumimoji="0" lang="en-US" sz="1400" b="0" i="0" u="none" strike="noStrike" cap="none" normalizeH="0" baseline="0">
                        <a:ln>
                          <a:noFill/>
                        </a:ln>
                        <a:solidFill>
                          <a:schemeClr val="tx1"/>
                        </a:solidFill>
                        <a:effectLst/>
                        <a:latin typeface="Times New Roman" pitchFamily="18" charset="0"/>
                        <a:cs typeface="Times New Roman" pitchFamily="18" charset="0"/>
                        <a:sym typeface="Symbol" pitchFamily="18" charset="2"/>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Data</a:t>
                      </a:r>
                      <a:endParaRPr kumimoji="0" lang="en-US" sz="18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Rate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Mbits/s</a:t>
                      </a: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82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HyperLAN/2</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64</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52</a:t>
                      </a:r>
                      <a:endParaRPr kumimoji="0" lang="en-US"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4</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312.5</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16.25</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20</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3.2</a:t>
                      </a:r>
                      <a:endParaRPr kumimoji="0" lang="en-US"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0.8</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6-54</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2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802.11a</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64</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52</a:t>
                      </a:r>
                      <a:endParaRPr kumimoji="0" lang="en-US"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4</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312.5 </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cs typeface="Times New Roman" pitchFamily="18" charset="0"/>
                        </a:rPr>
                        <a:t>16.56 </a:t>
                      </a:r>
                      <a:endParaRPr kumimoji="0" lang="en-US" sz="1800" b="0" i="0" u="none" strike="noStrike" cap="none" normalizeH="0" baseline="0" dirty="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20 </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3.2 </a:t>
                      </a:r>
                      <a:endParaRPr kumimoji="0" lang="en-US"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0.8 </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6-54</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2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DVB-T</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2048</a:t>
                      </a:r>
                      <a:endParaRPr kumimoji="0" lang="en-US"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1024</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1712</a:t>
                      </a:r>
                      <a:endParaRPr kumimoji="0" lang="en-US"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842</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4.464</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7.643</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9.174</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224</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cs typeface="Times New Roman" pitchFamily="18" charset="0"/>
                        </a:rPr>
                        <a:t>0.68-14.92</a:t>
                      </a:r>
                      <a:endParaRPr kumimoji="0" lang="en-US" sz="1800" b="0" i="0" u="none" strike="noStrike" cap="none" normalizeH="0" baseline="0" dirty="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2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DAB</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2048</a:t>
                      </a:r>
                      <a:endParaRPr kumimoji="0" lang="en-US"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8192</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1536</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1.00</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1.536</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2.048</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24/48/96</a:t>
                      </a:r>
                      <a:endParaRPr kumimoji="0" lang="en-US"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msec</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3.072</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2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ADSL</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256 (down)</a:t>
                      </a:r>
                      <a:endParaRPr kumimoji="0" lang="en-US" sz="10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64    (up) </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cs typeface="Times New Roman" pitchFamily="18" charset="0"/>
                        </a:rPr>
                        <a:t>36-127</a:t>
                      </a:r>
                      <a:endParaRPr kumimoji="0" lang="en-US" sz="10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cs typeface="Times New Roman" pitchFamily="18" charset="0"/>
                        </a:rPr>
                        <a:t>7-28</a:t>
                      </a:r>
                      <a:endParaRPr kumimoji="0" lang="en-US" sz="1800" b="0" i="0" u="none" strike="noStrike" cap="none" normalizeH="0" baseline="0" dirty="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cs typeface="Times New Roman" pitchFamily="18" charset="0"/>
                        </a:rPr>
                        <a:t>4.3125</a:t>
                      </a:r>
                      <a:endParaRPr kumimoji="0" lang="en-US" sz="1800" b="0" i="0" u="none" strike="noStrike" cap="none" normalizeH="0" baseline="0" dirty="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1.104</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1.104</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231.9</a:t>
                      </a:r>
                      <a:endParaRPr kumimoji="0" lang="en-US" sz="1800" b="0" i="0" u="none" strike="noStrike" cap="none" normalizeH="0" baseline="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cs typeface="Times New Roman" pitchFamily="18" charset="0"/>
                        </a:rPr>
                        <a:t>0.64-8.192</a:t>
                      </a:r>
                      <a:endParaRPr kumimoji="0" lang="en-US" sz="1800" b="0" i="0" u="none" strike="noStrike" cap="none" normalizeH="0" baseline="0" dirty="0">
                        <a:ln>
                          <a:noFill/>
                        </a:ln>
                        <a:solidFill>
                          <a:schemeClr val="tx1"/>
                        </a:solidFill>
                        <a:effectLst/>
                        <a:latin typeface="Arial"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7" descr="MidBlue90">
            <a:extLst>
              <a:ext uri="{FF2B5EF4-FFF2-40B4-BE49-F238E27FC236}">
                <a16:creationId xmlns:a16="http://schemas.microsoft.com/office/drawing/2014/main" id="{8D73D6B2-3166-9D76-205D-9ABC149FB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623AC91D-4669-50BD-FFF8-11EC8C395F37}"/>
              </a:ext>
            </a:extLst>
          </p:cNvPr>
          <p:cNvSpPr txBox="1">
            <a:spLocks noChangeArrowheads="1"/>
          </p:cNvSpPr>
          <p:nvPr/>
        </p:nvSpPr>
        <p:spPr>
          <a:xfrm>
            <a:off x="457200" y="485775"/>
            <a:ext cx="8229600" cy="566738"/>
          </a:xfrm>
          <a:prstGeom prst="rect">
            <a:avLst/>
          </a:prstGeom>
          <a:ln/>
        </p:spPr>
        <p:txBody>
          <a:bodyPr lIns="90000" tIns="46800" rIns="90000" bIns="46800">
            <a:normAutofit fontScale="55000" lnSpcReduction="20000"/>
          </a:bodyPr>
          <a:lstStyle/>
          <a:p>
            <a:pPr algn="ctr" defTabSz="449263" eaLnBrk="1" fontAlgn="auto" hangingPunct="1">
              <a:lnSpc>
                <a:spcPct val="101000"/>
              </a:lnSpc>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200" b="1" dirty="0">
                <a:solidFill>
                  <a:srgbClr val="4BACC6">
                    <a:lumMod val="75000"/>
                  </a:srgbClr>
                </a:solidFill>
                <a:latin typeface="Verdana" pitchFamily="34" charset="0"/>
                <a:ea typeface="+mn-ea"/>
              </a:rPr>
              <a:t>Minimum Shift Keying</a:t>
            </a:r>
          </a:p>
          <a:p>
            <a:pPr algn="ctr" defTabSz="449263" eaLnBrk="1" fontAlgn="auto" hangingPunct="1">
              <a:lnSpc>
                <a:spcPct val="101000"/>
              </a:lnSpc>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200" b="1" dirty="0">
                <a:solidFill>
                  <a:srgbClr val="4BACC6">
                    <a:lumMod val="75000"/>
                  </a:srgbClr>
                </a:solidFill>
                <a:latin typeface="Verdana" pitchFamily="34" charset="0"/>
                <a:ea typeface="+mn-ea"/>
              </a:rPr>
              <a:t>(Basis of GSM signals)</a:t>
            </a:r>
          </a:p>
        </p:txBody>
      </p:sp>
      <p:pic>
        <p:nvPicPr>
          <p:cNvPr id="280579" name="Picture 2">
            <a:extLst>
              <a:ext uri="{FF2B5EF4-FFF2-40B4-BE49-F238E27FC236}">
                <a16:creationId xmlns:a16="http://schemas.microsoft.com/office/drawing/2014/main" id="{8B2B58F5-E6D9-82B7-C445-7D4C68CAE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2636838"/>
            <a:ext cx="7104063"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A859C92D-876E-AB98-7AC3-12E214FC6715}"/>
              </a:ext>
            </a:extLst>
          </p:cNvPr>
          <p:cNvSpPr txBox="1"/>
          <p:nvPr/>
        </p:nvSpPr>
        <p:spPr>
          <a:xfrm>
            <a:off x="457200" y="1268413"/>
            <a:ext cx="3251200" cy="369887"/>
          </a:xfrm>
          <a:prstGeom prst="rect">
            <a:avLst/>
          </a:prstGeom>
          <a:noFill/>
        </p:spPr>
        <p:txBody>
          <a:bodyPr>
            <a:spAutoFit/>
          </a:bodyPr>
          <a:lstStyle/>
          <a:p>
            <a:pPr eaLnBrk="1" hangingPunct="1">
              <a:defRPr/>
            </a:pPr>
            <a:r>
              <a:rPr lang="en-GB" dirty="0">
                <a:solidFill>
                  <a:prstClr val="black"/>
                </a:solidFill>
                <a:ea typeface="+mn-ea"/>
              </a:rPr>
              <a:t>Used in GSM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Title 1">
            <a:extLst>
              <a:ext uri="{FF2B5EF4-FFF2-40B4-BE49-F238E27FC236}">
                <a16:creationId xmlns:a16="http://schemas.microsoft.com/office/drawing/2014/main" id="{559D71DA-FFDE-3524-3856-C86A1339BC10}"/>
              </a:ext>
            </a:extLst>
          </p:cNvPr>
          <p:cNvSpPr>
            <a:spLocks noGrp="1"/>
          </p:cNvSpPr>
          <p:nvPr>
            <p:ph type="title"/>
          </p:nvPr>
        </p:nvSpPr>
        <p:spPr>
          <a:xfrm>
            <a:off x="250825" y="0"/>
            <a:ext cx="8489950" cy="1071563"/>
          </a:xfrm>
        </p:spPr>
        <p:txBody>
          <a:bodyPr/>
          <a:lstStyle/>
          <a:p>
            <a:r>
              <a:rPr lang="en-US" altLang="en-US">
                <a:ea typeface="ＭＳ Ｐゴシック" panose="020B0600070205080204" pitchFamily="34" charset="-128"/>
              </a:rPr>
              <a:t>Think of something in between</a:t>
            </a:r>
            <a:br>
              <a:rPr lang="en-US" altLang="en-US">
                <a:ea typeface="ＭＳ Ｐゴシック" panose="020B0600070205080204" pitchFamily="34" charset="-128"/>
              </a:rPr>
            </a:br>
            <a:endParaRPr lang="en-US" altLang="en-US" sz="1600">
              <a:ea typeface="ＭＳ Ｐゴシック" panose="020B0600070205080204" pitchFamily="34" charset="-128"/>
            </a:endParaRPr>
          </a:p>
        </p:txBody>
      </p:sp>
      <p:pic>
        <p:nvPicPr>
          <p:cNvPr id="131075" name="Picture 2">
            <a:extLst>
              <a:ext uri="{FF2B5EF4-FFF2-40B4-BE49-F238E27FC236}">
                <a16:creationId xmlns:a16="http://schemas.microsoft.com/office/drawing/2014/main" id="{D681903E-526A-C463-DE0D-BBD010828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13" y="3284538"/>
            <a:ext cx="7318375"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5AD6E900-1580-8119-2202-6A66EC4645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1341438"/>
            <a:ext cx="5037137" cy="186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131075"/>
                                        </p:tgtEl>
                                        <p:attrNameLst>
                                          <p:attrName>ppt_w</p:attrName>
                                        </p:attrNameLst>
                                      </p:cBhvr>
                                      <p:tavLst>
                                        <p:tav tm="0">
                                          <p:val>
                                            <p:strVal val="ppt_w"/>
                                          </p:val>
                                        </p:tav>
                                        <p:tav tm="100000">
                                          <p:val>
                                            <p:fltVal val="0"/>
                                          </p:val>
                                        </p:tav>
                                      </p:tavLst>
                                    </p:anim>
                                    <p:anim calcmode="lin" valueType="num">
                                      <p:cBhvr>
                                        <p:cTn id="7" dur="500"/>
                                        <p:tgtEl>
                                          <p:spTgt spid="131075"/>
                                        </p:tgtEl>
                                        <p:attrNameLst>
                                          <p:attrName>ppt_h</p:attrName>
                                        </p:attrNameLst>
                                      </p:cBhvr>
                                      <p:tavLst>
                                        <p:tav tm="0">
                                          <p:val>
                                            <p:strVal val="ppt_h"/>
                                          </p:val>
                                        </p:tav>
                                        <p:tav tm="100000">
                                          <p:val>
                                            <p:strVal val="ppt_h"/>
                                          </p:val>
                                        </p:tav>
                                      </p:tavLst>
                                    </p:anim>
                                    <p:set>
                                      <p:cBhvr>
                                        <p:cTn id="8" dur="1" fill="hold">
                                          <p:stCondLst>
                                            <p:cond delay="499"/>
                                          </p:stCondLst>
                                        </p:cTn>
                                        <p:tgtEl>
                                          <p:spTgt spid="131075"/>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xit" presetSubtype="10" fill="hold" nodeType="clickEffect">
                                  <p:stCondLst>
                                    <p:cond delay="0"/>
                                  </p:stCondLst>
                                  <p:childTnLst>
                                    <p:anim calcmode="lin" valueType="num">
                                      <p:cBhvr>
                                        <p:cTn id="12" dur="500"/>
                                        <p:tgtEl>
                                          <p:spTgt spid="4"/>
                                        </p:tgtEl>
                                        <p:attrNameLst>
                                          <p:attrName>ppt_w</p:attrName>
                                        </p:attrNameLst>
                                      </p:cBhvr>
                                      <p:tavLst>
                                        <p:tav tm="0">
                                          <p:val>
                                            <p:strVal val="ppt_w"/>
                                          </p:val>
                                        </p:tav>
                                        <p:tav tm="100000">
                                          <p:val>
                                            <p:fltVal val="0"/>
                                          </p:val>
                                        </p:tav>
                                      </p:tavLst>
                                    </p:anim>
                                    <p:anim calcmode="lin" valueType="num">
                                      <p:cBhvr>
                                        <p:cTn id="13" dur="500"/>
                                        <p:tgtEl>
                                          <p:spTgt spid="4"/>
                                        </p:tgtEl>
                                        <p:attrNameLst>
                                          <p:attrName>ppt_h</p:attrName>
                                        </p:attrNameLst>
                                      </p:cBhvr>
                                      <p:tavLst>
                                        <p:tav tm="0">
                                          <p:val>
                                            <p:strVal val="ppt_h"/>
                                          </p:val>
                                        </p:tav>
                                        <p:tav tm="100000">
                                          <p:val>
                                            <p:strVal val="ppt_h"/>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2">
            <a:extLst>
              <a:ext uri="{FF2B5EF4-FFF2-40B4-BE49-F238E27FC236}">
                <a16:creationId xmlns:a16="http://schemas.microsoft.com/office/drawing/2014/main" id="{4310CE3D-6CFF-FD4A-E923-5896B87CFB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398588"/>
            <a:ext cx="478790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0" name="Title 1">
            <a:extLst>
              <a:ext uri="{FF2B5EF4-FFF2-40B4-BE49-F238E27FC236}">
                <a16:creationId xmlns:a16="http://schemas.microsoft.com/office/drawing/2014/main" id="{44BD9D16-6704-810E-B0B3-7BA99C6D3AD6}"/>
              </a:ext>
            </a:extLst>
          </p:cNvPr>
          <p:cNvSpPr>
            <a:spLocks noGrp="1" noChangeArrowheads="1"/>
          </p:cNvSpPr>
          <p:nvPr>
            <p:ph type="title"/>
          </p:nvPr>
        </p:nvSpPr>
        <p:spPr>
          <a:xfrm>
            <a:off x="330200" y="714375"/>
            <a:ext cx="8489950" cy="554038"/>
          </a:xfrm>
        </p:spPr>
        <p:txBody>
          <a:bodyPr/>
          <a:lstStyle/>
          <a:p>
            <a:pPr algn="ctr"/>
            <a:r>
              <a:rPr lang="en-GB" altLang="en-US">
                <a:ea typeface="ＭＳ Ｐゴシック" panose="020B0600070205080204" pitchFamily="34" charset="-128"/>
              </a:rPr>
              <a:t>The non-orthogonal signal waveform</a:t>
            </a:r>
          </a:p>
        </p:txBody>
      </p:sp>
      <p:sp>
        <p:nvSpPr>
          <p:cNvPr id="283651" name="Rectangle 3">
            <a:extLst>
              <a:ext uri="{FF2B5EF4-FFF2-40B4-BE49-F238E27FC236}">
                <a16:creationId xmlns:a16="http://schemas.microsoft.com/office/drawing/2014/main" id="{842E568E-866A-1A55-D2E9-07F8465CB9C1}"/>
              </a:ext>
            </a:extLst>
          </p:cNvPr>
          <p:cNvSpPr>
            <a:spLocks noChangeArrowheads="1"/>
          </p:cNvSpPr>
          <p:nvPr/>
        </p:nvSpPr>
        <p:spPr bwMode="auto">
          <a:xfrm>
            <a:off x="330200" y="5173663"/>
            <a:ext cx="77755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itchFamily="2" charset="2"/>
              <a:buChar char="Ø"/>
            </a:pPr>
            <a:r>
              <a:rPr kumimoji="1" lang="en-GB" altLang="en-US" sz="1600">
                <a:solidFill>
                  <a:srgbClr val="000000"/>
                </a:solidFill>
                <a:latin typeface="Garamond" panose="02020404030301010803" pitchFamily="18" charset="0"/>
              </a:rPr>
              <a:t>OFDM (12 sub-carriers, data rate is 𝑅𝑏). </a:t>
            </a:r>
          </a:p>
          <a:p>
            <a:pPr>
              <a:spcBef>
                <a:spcPct val="0"/>
              </a:spcBef>
              <a:buFont typeface="Wingdings" pitchFamily="2" charset="2"/>
              <a:buChar char="Ø"/>
            </a:pPr>
            <a:r>
              <a:rPr kumimoji="1" lang="en-GB" altLang="en-US" sz="1600">
                <a:solidFill>
                  <a:srgbClr val="000000"/>
                </a:solidFill>
                <a:latin typeface="Garamond" panose="02020404030301010803" pitchFamily="18" charset="0"/>
              </a:rPr>
              <a:t>SEFDM Type-I (12 sub-carriers, bandwidth compression factor 𝛼=0.67, data rate is 𝑅𝑏).</a:t>
            </a:r>
          </a:p>
          <a:p>
            <a:pPr>
              <a:spcBef>
                <a:spcPct val="0"/>
              </a:spcBef>
              <a:buFont typeface="Wingdings" pitchFamily="2" charset="2"/>
              <a:buChar char="Ø"/>
            </a:pPr>
            <a:r>
              <a:rPr kumimoji="1" lang="en-GB" altLang="en-US" sz="1600">
                <a:solidFill>
                  <a:srgbClr val="000000"/>
                </a:solidFill>
                <a:latin typeface="Garamond" panose="02020404030301010803" pitchFamily="18" charset="0"/>
              </a:rPr>
              <a:t>SEFDM Type-II (12 sub-carriers, bandwidth compression factor 𝛼=0.67, data rate is 1.5𝑅𝑏).</a:t>
            </a:r>
          </a:p>
        </p:txBody>
      </p:sp>
      <p:sp>
        <p:nvSpPr>
          <p:cNvPr id="283652" name="Slide Number Placeholder 1">
            <a:extLst>
              <a:ext uri="{FF2B5EF4-FFF2-40B4-BE49-F238E27FC236}">
                <a16:creationId xmlns:a16="http://schemas.microsoft.com/office/drawing/2014/main" id="{B539C5E7-62BA-2C22-0DA6-3E8E33A8A39B}"/>
              </a:ext>
            </a:extLst>
          </p:cNvPr>
          <p:cNvSpPr>
            <a:spLocks noGrp="1"/>
          </p:cNvSpPr>
          <p:nvPr>
            <p:ph type="sldNum" sz="quarter" idx="10"/>
          </p:nvPr>
        </p:nvSpPr>
        <p:spPr>
          <a:xfrm>
            <a:off x="34925" y="6153150"/>
            <a:ext cx="86407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l">
              <a:spcBef>
                <a:spcPct val="0"/>
              </a:spcBef>
              <a:buFontTx/>
              <a:buNone/>
            </a:pPr>
            <a:r>
              <a:rPr lang="en-GB" altLang="en-US" sz="1400">
                <a:solidFill>
                  <a:srgbClr val="00B0F0"/>
                </a:solidFill>
                <a:latin typeface="Garamond" panose="02020404030301010803" pitchFamily="18" charset="0"/>
              </a:rPr>
              <a:t>M. Rodrigues and I. Darwazeh, “A spectrally efficient frequency division multiplexing based communications system,” in Proc. 8th Int. OFDM Workshop, Hamburg, 2003, pp. 48 – 49.</a:t>
            </a:r>
            <a:endParaRPr lang="en-US" altLang="en-US" sz="1400">
              <a:solidFill>
                <a:srgbClr val="00B0F0"/>
              </a:solidFill>
            </a:endParaRPr>
          </a:p>
        </p:txBody>
      </p:sp>
      <p:sp>
        <p:nvSpPr>
          <p:cNvPr id="6" name="Rectangle 5">
            <a:extLst>
              <a:ext uri="{FF2B5EF4-FFF2-40B4-BE49-F238E27FC236}">
                <a16:creationId xmlns:a16="http://schemas.microsoft.com/office/drawing/2014/main" id="{E7956651-E96D-5F87-C6BF-87E363BA7109}"/>
              </a:ext>
            </a:extLst>
          </p:cNvPr>
          <p:cNvSpPr/>
          <p:nvPr/>
        </p:nvSpPr>
        <p:spPr>
          <a:xfrm>
            <a:off x="5602288" y="2705100"/>
            <a:ext cx="1979612" cy="523875"/>
          </a:xfrm>
          <a:prstGeom prst="rect">
            <a:avLst/>
          </a:prstGeom>
          <a:ln/>
        </p:spPr>
        <p:style>
          <a:lnRef idx="3">
            <a:schemeClr val="lt1"/>
          </a:lnRef>
          <a:fillRef idx="1">
            <a:schemeClr val="dk1"/>
          </a:fillRef>
          <a:effectRef idx="1">
            <a:schemeClr val="dk1"/>
          </a:effectRef>
          <a:fontRef idx="minor">
            <a:schemeClr val="lt1"/>
          </a:fontRef>
        </p:style>
        <p:txBody>
          <a:bodyPr>
            <a:spAutoFit/>
          </a:bodyPr>
          <a:lstStyle/>
          <a:p>
            <a:pPr algn="ctr" eaLnBrk="1" hangingPunct="1">
              <a:defRPr/>
            </a:pPr>
            <a:r>
              <a:rPr lang="en-GB" altLang="en-US" sz="1400" b="1" dirty="0"/>
              <a:t>Bandwidth saving</a:t>
            </a:r>
          </a:p>
          <a:p>
            <a:pPr algn="ctr" eaLnBrk="1" hangingPunct="1">
              <a:defRPr/>
            </a:pPr>
            <a:r>
              <a:rPr lang="en-GB" altLang="en-US" sz="1400" b="1" dirty="0"/>
              <a:t>Connection increase</a:t>
            </a:r>
          </a:p>
        </p:txBody>
      </p:sp>
      <p:sp>
        <p:nvSpPr>
          <p:cNvPr id="7" name="Rectangle 6">
            <a:extLst>
              <a:ext uri="{FF2B5EF4-FFF2-40B4-BE49-F238E27FC236}">
                <a16:creationId xmlns:a16="http://schemas.microsoft.com/office/drawing/2014/main" id="{4C710A65-2AC7-A2D5-EB4E-2A9926739871}"/>
              </a:ext>
            </a:extLst>
          </p:cNvPr>
          <p:cNvSpPr/>
          <p:nvPr/>
        </p:nvSpPr>
        <p:spPr>
          <a:xfrm>
            <a:off x="5602288" y="3976688"/>
            <a:ext cx="1979612" cy="307975"/>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lgn="ctr" eaLnBrk="1" hangingPunct="1">
              <a:defRPr/>
            </a:pPr>
            <a:r>
              <a:rPr lang="en-GB" altLang="en-US" sz="1400" b="1" dirty="0"/>
              <a:t>Data rate increase</a:t>
            </a:r>
          </a:p>
        </p:txBody>
      </p:sp>
      <p:sp>
        <p:nvSpPr>
          <p:cNvPr id="8" name="Rectangle 7">
            <a:extLst>
              <a:ext uri="{FF2B5EF4-FFF2-40B4-BE49-F238E27FC236}">
                <a16:creationId xmlns:a16="http://schemas.microsoft.com/office/drawing/2014/main" id="{394A100B-B4AE-47E4-60A2-DA8986203917}"/>
              </a:ext>
            </a:extLst>
          </p:cNvPr>
          <p:cNvSpPr/>
          <p:nvPr/>
        </p:nvSpPr>
        <p:spPr>
          <a:xfrm>
            <a:off x="5724525" y="1589088"/>
            <a:ext cx="1979613" cy="307975"/>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lgn="ctr" eaLnBrk="1" hangingPunct="1">
              <a:defRPr/>
            </a:pPr>
            <a:r>
              <a:rPr lang="en-GB" altLang="en-US" sz="1400" b="1" dirty="0"/>
              <a:t>OFDM-no saving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Title 1">
            <a:extLst>
              <a:ext uri="{FF2B5EF4-FFF2-40B4-BE49-F238E27FC236}">
                <a16:creationId xmlns:a16="http://schemas.microsoft.com/office/drawing/2014/main" id="{26BA1DAB-FB90-12F8-EE16-70FD5D33F20D}"/>
              </a:ext>
            </a:extLst>
          </p:cNvPr>
          <p:cNvSpPr>
            <a:spLocks noGrp="1" noChangeArrowheads="1"/>
          </p:cNvSpPr>
          <p:nvPr>
            <p:ph type="title"/>
          </p:nvPr>
        </p:nvSpPr>
        <p:spPr>
          <a:xfrm>
            <a:off x="285750" y="571500"/>
            <a:ext cx="8489950" cy="1285875"/>
          </a:xfrm>
        </p:spPr>
        <p:txBody>
          <a:bodyPr/>
          <a:lstStyle/>
          <a:p>
            <a:r>
              <a:rPr lang="en-US" altLang="en-US">
                <a:ea typeface="ＭＳ Ｐゴシック" panose="020B0600070205080204" pitchFamily="34" charset="-128"/>
              </a:rPr>
              <a:t>Mutistream Faster Than Nyquist (FTN) </a:t>
            </a:r>
            <a:br>
              <a:rPr lang="en-US" altLang="zh-CN">
                <a:ea typeface="ＭＳ Ｐゴシック" panose="020B0600070205080204" pitchFamily="34" charset="-128"/>
              </a:rPr>
            </a:br>
            <a:r>
              <a:rPr lang="en-US" altLang="zh-CN" sz="1600">
                <a:ea typeface="ＭＳ Ｐゴシック" panose="020B0600070205080204" pitchFamily="34" charset="-128"/>
              </a:rPr>
              <a:t>(</a:t>
            </a:r>
            <a:r>
              <a:rPr lang="en-US" altLang="zh-CN" sz="1600">
                <a:solidFill>
                  <a:schemeClr val="tx1"/>
                </a:solidFill>
                <a:latin typeface="Garamond" panose="02020404030301010803" pitchFamily="18" charset="0"/>
                <a:ea typeface="ＭＳ Ｐゴシック" panose="020B0600070205080204" pitchFamily="34" charset="-128"/>
              </a:rPr>
              <a:t>D. Dasalukunte, F. Rusek, and V. Owall, “An iterative decoder for multicarrier faster-than-Nyquist signaling systems,” in Communications (ICC), 2010 IEEE International Conference on, May 2010, pp. 1–5</a:t>
            </a:r>
            <a:r>
              <a:rPr lang="en-US" altLang="zh-CN" sz="1600">
                <a:ea typeface="ＭＳ Ｐゴシック" panose="020B0600070205080204" pitchFamily="34" charset="-128"/>
              </a:rPr>
              <a:t>)</a:t>
            </a:r>
            <a:endParaRPr lang="en-US" altLang="en-US" sz="1600">
              <a:ea typeface="ＭＳ Ｐゴシック" panose="020B0600070205080204" pitchFamily="34" charset="-128"/>
            </a:endParaRPr>
          </a:p>
        </p:txBody>
      </p:sp>
      <p:sp>
        <p:nvSpPr>
          <p:cNvPr id="285698" name="TextBox 146">
            <a:extLst>
              <a:ext uri="{FF2B5EF4-FFF2-40B4-BE49-F238E27FC236}">
                <a16:creationId xmlns:a16="http://schemas.microsoft.com/office/drawing/2014/main" id="{71317E9C-088C-037E-4E57-CC2F1E830659}"/>
              </a:ext>
            </a:extLst>
          </p:cNvPr>
          <p:cNvSpPr txBox="1">
            <a:spLocks noChangeArrowheads="1"/>
          </p:cNvSpPr>
          <p:nvPr/>
        </p:nvSpPr>
        <p:spPr bwMode="auto">
          <a:xfrm>
            <a:off x="285750" y="1928813"/>
            <a:ext cx="4286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2000" b="1">
                <a:solidFill>
                  <a:srgbClr val="000000"/>
                </a:solidFill>
                <a:latin typeface="Garamond" panose="02020404030301010803" pitchFamily="18" charset="0"/>
              </a:rPr>
              <a:t>FTN</a:t>
            </a:r>
            <a:r>
              <a:rPr lang="en-GB" altLang="en-US" sz="2000">
                <a:solidFill>
                  <a:srgbClr val="000000"/>
                </a:solidFill>
                <a:latin typeface="Garamond" panose="02020404030301010803" pitchFamily="18" charset="0"/>
              </a:rPr>
              <a:t>: increase spectral efficiency by transmitting data faster than Nyquist criterion.</a:t>
            </a:r>
          </a:p>
        </p:txBody>
      </p:sp>
      <p:pic>
        <p:nvPicPr>
          <p:cNvPr id="285699" name="Picture 22">
            <a:extLst>
              <a:ext uri="{FF2B5EF4-FFF2-40B4-BE49-F238E27FC236}">
                <a16:creationId xmlns:a16="http://schemas.microsoft.com/office/drawing/2014/main" id="{B66B9FC6-285C-6D63-0033-F9AE68488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9646" y="3227250"/>
            <a:ext cx="2412758"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00" name="Picture 24">
            <a:extLst>
              <a:ext uri="{FF2B5EF4-FFF2-40B4-BE49-F238E27FC236}">
                <a16:creationId xmlns:a16="http://schemas.microsoft.com/office/drawing/2014/main" id="{AACB6C78-4EE7-20DF-62CC-651B01667C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2928938"/>
            <a:ext cx="4373562"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Title 1">
            <a:extLst>
              <a:ext uri="{FF2B5EF4-FFF2-40B4-BE49-F238E27FC236}">
                <a16:creationId xmlns:a16="http://schemas.microsoft.com/office/drawing/2014/main" id="{7D1E9146-A350-28AD-B11B-CAE952B90F97}"/>
              </a:ext>
            </a:extLst>
          </p:cNvPr>
          <p:cNvSpPr>
            <a:spLocks noGrp="1" noChangeArrowheads="1"/>
          </p:cNvSpPr>
          <p:nvPr>
            <p:ph type="title"/>
          </p:nvPr>
        </p:nvSpPr>
        <p:spPr>
          <a:xfrm>
            <a:off x="0" y="15875"/>
            <a:ext cx="7886700" cy="1325563"/>
          </a:xfrm>
        </p:spPr>
        <p:txBody>
          <a:bodyPr/>
          <a:lstStyle/>
          <a:p>
            <a:r>
              <a:rPr lang="en-US" altLang="en-US">
                <a:ea typeface="ＭＳ Ｐゴシック" panose="020B0600070205080204" pitchFamily="34" charset="-128"/>
              </a:rPr>
              <a:t>SEFDM: Spectrally Efficient FDM</a:t>
            </a:r>
          </a:p>
        </p:txBody>
      </p:sp>
      <p:pic>
        <p:nvPicPr>
          <p:cNvPr id="287746" name="Picture 3">
            <a:extLst>
              <a:ext uri="{FF2B5EF4-FFF2-40B4-BE49-F238E27FC236}">
                <a16:creationId xmlns:a16="http://schemas.microsoft.com/office/drawing/2014/main" id="{29310643-B748-00CE-4314-2646BFBC7D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71563"/>
            <a:ext cx="4186238"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1B2B1305-D1D3-B724-0447-6FA9A53BE518}"/>
              </a:ext>
            </a:extLst>
          </p:cNvPr>
          <p:cNvCxnSpPr>
            <a:cxnSpLocks noChangeShapeType="1"/>
          </p:cNvCxnSpPr>
          <p:nvPr/>
        </p:nvCxnSpPr>
        <p:spPr bwMode="auto">
          <a:xfrm flipV="1">
            <a:off x="1214438" y="4713288"/>
            <a:ext cx="1514475" cy="1587"/>
          </a:xfrm>
          <a:prstGeom prst="straightConnector1">
            <a:avLst/>
          </a:prstGeom>
          <a:noFill/>
          <a:ln w="38100">
            <a:solidFill>
              <a:schemeClr val="tx1"/>
            </a:solidFill>
            <a:round/>
            <a:headEnd type="triangle" w="med" len="med"/>
            <a:tailEnd type="triangle" w="med" len="med"/>
          </a:ln>
          <a:effectLst>
            <a:outerShdw blurRad="40000" dist="23000" dir="5400000" rotWithShape="0">
              <a:srgbClr val="808080">
                <a:alpha val="34998"/>
              </a:srgbClr>
            </a:outerShdw>
          </a:effectLst>
        </p:spPr>
      </p:cxnSp>
      <p:sp>
        <p:nvSpPr>
          <p:cNvPr id="287748" name="TextBox 5">
            <a:extLst>
              <a:ext uri="{FF2B5EF4-FFF2-40B4-BE49-F238E27FC236}">
                <a16:creationId xmlns:a16="http://schemas.microsoft.com/office/drawing/2014/main" id="{D62B59F8-97AF-47C7-2AFC-B9F7EB0F7694}"/>
              </a:ext>
            </a:extLst>
          </p:cNvPr>
          <p:cNvSpPr txBox="1">
            <a:spLocks noChangeArrowheads="1"/>
          </p:cNvSpPr>
          <p:nvPr/>
        </p:nvSpPr>
        <p:spPr bwMode="auto">
          <a:xfrm>
            <a:off x="1143000" y="4786313"/>
            <a:ext cx="1714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a:solidFill>
                  <a:srgbClr val="FF0000"/>
                </a:solidFill>
              </a:rPr>
              <a:t>Bandwidth ≈  B Hz</a:t>
            </a:r>
          </a:p>
          <a:p>
            <a:pPr algn="ctr">
              <a:spcBef>
                <a:spcPct val="0"/>
              </a:spcBef>
              <a:buFontTx/>
              <a:buNone/>
            </a:pPr>
            <a:r>
              <a:rPr lang="en-US" altLang="en-US" sz="1400">
                <a:solidFill>
                  <a:srgbClr val="00B050"/>
                </a:solidFill>
              </a:rPr>
              <a:t>No ICI</a:t>
            </a:r>
          </a:p>
        </p:txBody>
      </p:sp>
      <p:sp>
        <p:nvSpPr>
          <p:cNvPr id="287749" name="TextBox 6">
            <a:extLst>
              <a:ext uri="{FF2B5EF4-FFF2-40B4-BE49-F238E27FC236}">
                <a16:creationId xmlns:a16="http://schemas.microsoft.com/office/drawing/2014/main" id="{99FE8BD0-3E2D-CC4D-E682-0D3D0B1179E7}"/>
              </a:ext>
            </a:extLst>
          </p:cNvPr>
          <p:cNvSpPr txBox="1">
            <a:spLocks noChangeArrowheads="1"/>
          </p:cNvSpPr>
          <p:nvPr/>
        </p:nvSpPr>
        <p:spPr bwMode="auto">
          <a:xfrm>
            <a:off x="2714625" y="1928813"/>
            <a:ext cx="12144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rPr>
              <a:t>Modulation: </a:t>
            </a:r>
            <a:r>
              <a:rPr lang="en-US" altLang="en-US" sz="1400" b="1">
                <a:solidFill>
                  <a:srgbClr val="000000"/>
                </a:solidFill>
              </a:rPr>
              <a:t>OFDM</a:t>
            </a:r>
          </a:p>
          <a:p>
            <a:pPr>
              <a:spcBef>
                <a:spcPct val="0"/>
              </a:spcBef>
              <a:buFontTx/>
              <a:buNone/>
            </a:pPr>
            <a:r>
              <a:rPr lang="en-US" altLang="en-US" sz="1400">
                <a:solidFill>
                  <a:srgbClr val="000000"/>
                </a:solidFill>
              </a:rPr>
              <a:t>Total QPSK symbol rate: B Baud (Symbol/s)</a:t>
            </a:r>
          </a:p>
        </p:txBody>
      </p:sp>
      <p:pic>
        <p:nvPicPr>
          <p:cNvPr id="287750" name="Picture 9">
            <a:extLst>
              <a:ext uri="{FF2B5EF4-FFF2-40B4-BE49-F238E27FC236}">
                <a16:creationId xmlns:a16="http://schemas.microsoft.com/office/drawing/2014/main" id="{25A86568-2464-D5F0-765B-CDAC902247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1071563"/>
            <a:ext cx="4262438"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48EBB72F-1362-26A3-7613-9240A68AF63B}"/>
              </a:ext>
            </a:extLst>
          </p:cNvPr>
          <p:cNvCxnSpPr>
            <a:cxnSpLocks noChangeShapeType="1"/>
          </p:cNvCxnSpPr>
          <p:nvPr/>
        </p:nvCxnSpPr>
        <p:spPr bwMode="auto">
          <a:xfrm flipV="1">
            <a:off x="5786438" y="4786313"/>
            <a:ext cx="1149350" cy="0"/>
          </a:xfrm>
          <a:prstGeom prst="straightConnector1">
            <a:avLst/>
          </a:prstGeom>
          <a:noFill/>
          <a:ln w="38100">
            <a:solidFill>
              <a:schemeClr val="tx1"/>
            </a:solidFill>
            <a:round/>
            <a:headEnd type="triangle" w="med" len="med"/>
            <a:tailEnd type="triangle" w="med" len="med"/>
          </a:ln>
          <a:effectLst>
            <a:outerShdw blurRad="40000" dist="23000" dir="5400000" rotWithShape="0">
              <a:srgbClr val="808080">
                <a:alpha val="34998"/>
              </a:srgbClr>
            </a:outerShdw>
          </a:effectLst>
        </p:spPr>
      </p:cxnSp>
      <p:sp>
        <p:nvSpPr>
          <p:cNvPr id="287752" name="TextBox 11">
            <a:extLst>
              <a:ext uri="{FF2B5EF4-FFF2-40B4-BE49-F238E27FC236}">
                <a16:creationId xmlns:a16="http://schemas.microsoft.com/office/drawing/2014/main" id="{6809CD80-F1A3-BEA9-173C-7F8C46DD9B38}"/>
              </a:ext>
            </a:extLst>
          </p:cNvPr>
          <p:cNvSpPr txBox="1">
            <a:spLocks noChangeArrowheads="1"/>
          </p:cNvSpPr>
          <p:nvPr/>
        </p:nvSpPr>
        <p:spPr bwMode="auto">
          <a:xfrm>
            <a:off x="5000625" y="4857750"/>
            <a:ext cx="2786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a:solidFill>
                  <a:srgbClr val="00B050"/>
                </a:solidFill>
              </a:rPr>
              <a:t>Bandwidth ≈  </a:t>
            </a:r>
            <a:r>
              <a:rPr lang="el-GR" altLang="en-US" sz="1400">
                <a:solidFill>
                  <a:srgbClr val="00B050"/>
                </a:solidFill>
              </a:rPr>
              <a:t>α∙</a:t>
            </a:r>
            <a:r>
              <a:rPr lang="en-US" altLang="en-US" sz="1400">
                <a:solidFill>
                  <a:srgbClr val="00B050"/>
                </a:solidFill>
              </a:rPr>
              <a:t>B Hz, 0&lt;</a:t>
            </a:r>
            <a:r>
              <a:rPr lang="el-GR" altLang="en-US" sz="1400">
                <a:solidFill>
                  <a:srgbClr val="00B050"/>
                </a:solidFill>
              </a:rPr>
              <a:t>α</a:t>
            </a:r>
            <a:r>
              <a:rPr lang="sv-SE" altLang="en-US" sz="1400">
                <a:solidFill>
                  <a:srgbClr val="00B050"/>
                </a:solidFill>
              </a:rPr>
              <a:t>&lt;1</a:t>
            </a:r>
            <a:endParaRPr lang="en-US" altLang="en-US" sz="1400">
              <a:solidFill>
                <a:srgbClr val="00B050"/>
              </a:solidFill>
            </a:endParaRPr>
          </a:p>
          <a:p>
            <a:pPr algn="ctr">
              <a:spcBef>
                <a:spcPct val="0"/>
              </a:spcBef>
              <a:buFontTx/>
              <a:buNone/>
            </a:pPr>
            <a:r>
              <a:rPr lang="en-US" altLang="en-US" sz="1400">
                <a:solidFill>
                  <a:srgbClr val="FF0000"/>
                </a:solidFill>
              </a:rPr>
              <a:t>With ICI</a:t>
            </a:r>
          </a:p>
        </p:txBody>
      </p:sp>
      <p:sp>
        <p:nvSpPr>
          <p:cNvPr id="14" name="Rectangle 7">
            <a:extLst>
              <a:ext uri="{FF2B5EF4-FFF2-40B4-BE49-F238E27FC236}">
                <a16:creationId xmlns:a16="http://schemas.microsoft.com/office/drawing/2014/main" id="{720E385C-1B92-81F7-8739-7C999A0EAB5B}"/>
              </a:ext>
            </a:extLst>
          </p:cNvPr>
          <p:cNvSpPr txBox="1">
            <a:spLocks noChangeArrowheads="1"/>
          </p:cNvSpPr>
          <p:nvPr/>
        </p:nvSpPr>
        <p:spPr bwMode="auto">
          <a:xfrm>
            <a:off x="0" y="714375"/>
            <a:ext cx="9144000" cy="571500"/>
          </a:xfrm>
          <a:prstGeom prst="rect">
            <a:avLst/>
          </a:prstGeom>
          <a:noFill/>
          <a:ln>
            <a:noFill/>
          </a:ln>
        </p:spPr>
        <p:txBody>
          <a:bodyPr/>
          <a:lstStyle/>
          <a:p>
            <a:pPr algn="ctr" eaLnBrk="1" hangingPunct="1">
              <a:defRPr/>
            </a:pPr>
            <a:r>
              <a:rPr lang="en-US" sz="3000" b="1" kern="0" dirty="0">
                <a:solidFill>
                  <a:srgbClr val="5A1B31"/>
                </a:solidFill>
                <a:latin typeface="Arial" charset="0"/>
                <a:ea typeface="ＭＳ Ｐゴシック" charset="0"/>
                <a:cs typeface="ＭＳ Ｐゴシック" charset="0"/>
              </a:rPr>
              <a:t>Bandwidth Saving vs. ICI</a:t>
            </a:r>
          </a:p>
        </p:txBody>
      </p:sp>
      <p:sp>
        <p:nvSpPr>
          <p:cNvPr id="287754" name="TextBox 14">
            <a:extLst>
              <a:ext uri="{FF2B5EF4-FFF2-40B4-BE49-F238E27FC236}">
                <a16:creationId xmlns:a16="http://schemas.microsoft.com/office/drawing/2014/main" id="{F063FC19-87CC-27BD-2F3E-F525CDA4BEDB}"/>
              </a:ext>
            </a:extLst>
          </p:cNvPr>
          <p:cNvSpPr txBox="1">
            <a:spLocks noChangeArrowheads="1"/>
          </p:cNvSpPr>
          <p:nvPr/>
        </p:nvSpPr>
        <p:spPr bwMode="auto">
          <a:xfrm>
            <a:off x="7000875" y="1928813"/>
            <a:ext cx="12144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rPr>
              <a:t>Modulation: </a:t>
            </a:r>
            <a:r>
              <a:rPr lang="en-US" altLang="en-US" sz="1400" b="1">
                <a:solidFill>
                  <a:srgbClr val="000000"/>
                </a:solidFill>
              </a:rPr>
              <a:t>SEFDM</a:t>
            </a:r>
          </a:p>
          <a:p>
            <a:pPr>
              <a:spcBef>
                <a:spcPct val="0"/>
              </a:spcBef>
              <a:buFontTx/>
              <a:buNone/>
            </a:pPr>
            <a:r>
              <a:rPr lang="en-US" altLang="en-US" sz="1400">
                <a:solidFill>
                  <a:srgbClr val="000000"/>
                </a:solidFill>
              </a:rPr>
              <a:t>Total QPSK symbol rate: B Baud (Symbol/s)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Title 1">
            <a:extLst>
              <a:ext uri="{FF2B5EF4-FFF2-40B4-BE49-F238E27FC236}">
                <a16:creationId xmlns:a16="http://schemas.microsoft.com/office/drawing/2014/main" id="{BF4E068D-B6E4-6312-8A6D-DFA8B16A321F}"/>
              </a:ext>
            </a:extLst>
          </p:cNvPr>
          <p:cNvSpPr>
            <a:spLocks noGrp="1" noChangeArrowheads="1"/>
          </p:cNvSpPr>
          <p:nvPr>
            <p:ph type="title"/>
          </p:nvPr>
        </p:nvSpPr>
        <p:spPr/>
        <p:txBody>
          <a:bodyPr/>
          <a:lstStyle/>
          <a:p>
            <a:r>
              <a:rPr lang="en-US" altLang="en-US">
                <a:ea typeface="ＭＳ Ｐゴシック" panose="020B0600070205080204" pitchFamily="34" charset="-128"/>
              </a:rPr>
              <a:t>And in 1975…</a:t>
            </a:r>
          </a:p>
        </p:txBody>
      </p:sp>
      <p:pic>
        <p:nvPicPr>
          <p:cNvPr id="288770" name="Content Placeholder 3">
            <a:extLst>
              <a:ext uri="{FF2B5EF4-FFF2-40B4-BE49-F238E27FC236}">
                <a16:creationId xmlns:a16="http://schemas.microsoft.com/office/drawing/2014/main" id="{53EC4602-AB71-039A-8300-BD9142CD7E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04" r="-604"/>
          <a:stretch>
            <a:fillRect/>
          </a:stretch>
        </p:blipFill>
        <p:spPr>
          <a:xfrm>
            <a:off x="250825" y="1844675"/>
            <a:ext cx="3457575" cy="4554538"/>
          </a:xfrm>
        </p:spPr>
      </p:pic>
      <p:pic>
        <p:nvPicPr>
          <p:cNvPr id="288771" name="Picture 4">
            <a:extLst>
              <a:ext uri="{FF2B5EF4-FFF2-40B4-BE49-F238E27FC236}">
                <a16:creationId xmlns:a16="http://schemas.microsoft.com/office/drawing/2014/main" id="{51768DFA-1242-6B18-2980-3A964333BC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607469"/>
            <a:ext cx="3068638" cy="409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table&#10;&#10;Description automatically generated">
            <a:extLst>
              <a:ext uri="{FF2B5EF4-FFF2-40B4-BE49-F238E27FC236}">
                <a16:creationId xmlns:a16="http://schemas.microsoft.com/office/drawing/2014/main" id="{60D39C1A-2729-DAD1-2DBA-37DE008313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447900" y="1132690"/>
            <a:ext cx="2795590" cy="49794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E23E0-C68C-4ABA-85C1-759865DF7C5F}"/>
              </a:ext>
            </a:extLst>
          </p:cNvPr>
          <p:cNvSpPr>
            <a:spLocks noGrp="1"/>
          </p:cNvSpPr>
          <p:nvPr>
            <p:ph type="title"/>
          </p:nvPr>
        </p:nvSpPr>
        <p:spPr/>
        <p:txBody>
          <a:bodyPr/>
          <a:lstStyle/>
          <a:p>
            <a:r>
              <a:rPr lang="en-US" dirty="0"/>
              <a:t>IMT 2030</a:t>
            </a:r>
          </a:p>
        </p:txBody>
      </p:sp>
      <p:pic>
        <p:nvPicPr>
          <p:cNvPr id="5" name="Content Placeholder 4" descr="Graphical user interface, diagram, text, application&#10;&#10;Description automatically generated">
            <a:extLst>
              <a:ext uri="{FF2B5EF4-FFF2-40B4-BE49-F238E27FC236}">
                <a16:creationId xmlns:a16="http://schemas.microsoft.com/office/drawing/2014/main" id="{BB43251E-BBF5-5702-6EC2-F5081B67EC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1700212"/>
            <a:ext cx="2334908" cy="3457575"/>
          </a:xfrm>
        </p:spPr>
      </p:pic>
      <p:pic>
        <p:nvPicPr>
          <p:cNvPr id="7" name="Picture 6" descr="Text&#10;&#10;Description automatically generated">
            <a:extLst>
              <a:ext uri="{FF2B5EF4-FFF2-40B4-BE49-F238E27FC236}">
                <a16:creationId xmlns:a16="http://schemas.microsoft.com/office/drawing/2014/main" id="{BA5DD558-4CF4-9590-F1FC-31BBD3CEF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5198" y="1168810"/>
            <a:ext cx="3435940" cy="4378052"/>
          </a:xfrm>
          <a:prstGeom prst="rect">
            <a:avLst/>
          </a:prstGeom>
        </p:spPr>
      </p:pic>
    </p:spTree>
    <p:extLst>
      <p:ext uri="{BB962C8B-B14F-4D97-AF65-F5344CB8AC3E}">
        <p14:creationId xmlns:p14="http://schemas.microsoft.com/office/powerpoint/2010/main" val="1906871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1035FF-CF4B-8B2B-3651-72AAA266D6C9}"/>
              </a:ext>
            </a:extLst>
          </p:cNvPr>
          <p:cNvSpPr>
            <a:spLocks noGrp="1"/>
          </p:cNvSpPr>
          <p:nvPr>
            <p:ph idx="1"/>
          </p:nvPr>
        </p:nvSpPr>
        <p:spPr>
          <a:xfrm>
            <a:off x="327025" y="1341438"/>
            <a:ext cx="8489950" cy="5040312"/>
          </a:xfrm>
        </p:spPr>
        <p:txBody>
          <a:bodyPr/>
          <a:lstStyle/>
          <a:p>
            <a:pPr marL="0" indent="0" algn="ctr">
              <a:buFontTx/>
              <a:buNone/>
              <a:defRPr/>
            </a:pPr>
            <a:r>
              <a:rPr lang="en-US" sz="2000" i="1" dirty="0"/>
              <a:t>Does it work over different media (wireless and optical)?</a:t>
            </a:r>
          </a:p>
          <a:p>
            <a:pPr marL="0" indent="0" algn="ctr">
              <a:buFontTx/>
              <a:buNone/>
              <a:defRPr/>
            </a:pPr>
            <a:r>
              <a:rPr lang="en-US" sz="2000" i="1" dirty="0"/>
              <a:t>Can it be made? SDR techniques; FPGAs; ICs </a:t>
            </a:r>
          </a:p>
          <a:p>
            <a:pPr marL="0" indent="0" algn="ctr">
              <a:buFontTx/>
              <a:buNone/>
              <a:defRPr/>
            </a:pPr>
            <a:r>
              <a:rPr lang="en-US" sz="2000" i="1" dirty="0"/>
              <a:t>Practical problems?</a:t>
            </a:r>
          </a:p>
          <a:p>
            <a:pPr marL="0" indent="0" algn="ctr">
              <a:buFontTx/>
              <a:buNone/>
              <a:defRPr/>
            </a:pPr>
            <a:r>
              <a:rPr lang="en-US" sz="2000" i="1" dirty="0"/>
              <a:t>Signal generation</a:t>
            </a:r>
          </a:p>
          <a:p>
            <a:pPr marL="0" indent="0" algn="ctr">
              <a:buFontTx/>
              <a:buNone/>
              <a:defRPr/>
            </a:pPr>
            <a:r>
              <a:rPr lang="en-US" sz="2000" i="1" dirty="0"/>
              <a:t>Signal detection</a:t>
            </a:r>
          </a:p>
          <a:p>
            <a:pPr marL="0" indent="0" algn="ctr">
              <a:buFontTx/>
              <a:buNone/>
              <a:defRPr/>
            </a:pPr>
            <a:r>
              <a:rPr lang="en-US" sz="2000" i="1" dirty="0"/>
              <a:t>Channel estimation</a:t>
            </a:r>
          </a:p>
          <a:p>
            <a:pPr marL="0" indent="0" algn="ctr">
              <a:buFontTx/>
              <a:buNone/>
              <a:defRPr/>
            </a:pPr>
            <a:r>
              <a:rPr lang="en-US" sz="2000" i="1" dirty="0"/>
              <a:t>RF engineering, Amplifiers and mm-wave</a:t>
            </a:r>
          </a:p>
          <a:p>
            <a:pPr marL="0" indent="0" algn="ctr">
              <a:buFontTx/>
              <a:buNone/>
              <a:defRPr/>
            </a:pPr>
            <a:r>
              <a:rPr lang="en-US" sz="2000" i="1" dirty="0" err="1"/>
              <a:t>Synchronisation</a:t>
            </a:r>
            <a:endParaRPr lang="en-US" sz="2000" i="1" dirty="0"/>
          </a:p>
          <a:p>
            <a:pPr marL="0" indent="0" algn="ctr">
              <a:buFontTx/>
              <a:buNone/>
              <a:defRPr/>
            </a:pPr>
            <a:r>
              <a:rPr lang="en-US" sz="2000" i="1" dirty="0"/>
              <a:t>Frequency and phase offsets</a:t>
            </a:r>
          </a:p>
          <a:p>
            <a:pPr marL="0" indent="0" algn="ctr">
              <a:buFontTx/>
              <a:buNone/>
              <a:defRPr/>
            </a:pPr>
            <a:r>
              <a:rPr lang="en-US" sz="2000" i="1" dirty="0"/>
              <a:t>Coding and FEC</a:t>
            </a:r>
          </a:p>
          <a:p>
            <a:pPr marL="0" indent="0" algn="ctr">
              <a:buFontTx/>
              <a:buNone/>
              <a:defRPr/>
            </a:pPr>
            <a:r>
              <a:rPr lang="en-US" sz="2000" i="1" dirty="0"/>
              <a:t>Interference cancellation</a:t>
            </a:r>
          </a:p>
          <a:p>
            <a:pPr marL="0" indent="0" algn="ctr">
              <a:buFontTx/>
              <a:buNone/>
              <a:defRPr/>
            </a:pPr>
            <a:r>
              <a:rPr lang="en-US" sz="2000" i="1" dirty="0"/>
              <a:t>Fit within existing standard waveforms and frames</a:t>
            </a:r>
          </a:p>
          <a:p>
            <a:pPr marL="0" indent="0" algn="ctr">
              <a:buFontTx/>
              <a:buNone/>
              <a:defRPr/>
            </a:pPr>
            <a:r>
              <a:rPr lang="en-US" sz="2000" i="1" dirty="0"/>
              <a:t>Offer advantages over existing systems in real environments</a:t>
            </a:r>
          </a:p>
          <a:p>
            <a:pPr marL="0" indent="0" algn="ctr">
              <a:buFontTx/>
              <a:buNone/>
              <a:defRPr/>
            </a:pPr>
            <a:endParaRPr lang="en-US" sz="2000" i="1" dirty="0"/>
          </a:p>
          <a:p>
            <a:pPr marL="0" indent="0" algn="ctr">
              <a:buFontTx/>
              <a:buNone/>
              <a:defRPr/>
            </a:pPr>
            <a:endParaRPr lang="en-US" sz="2000" i="1" dirty="0"/>
          </a:p>
          <a:p>
            <a:pPr marL="0" indent="0" algn="ctr">
              <a:buFontTx/>
              <a:buNone/>
              <a:defRPr/>
            </a:pPr>
            <a:endParaRPr lang="en-US" sz="2000" i="1" dirty="0"/>
          </a:p>
          <a:p>
            <a:pPr marL="0" indent="0" algn="ctr">
              <a:buFontTx/>
              <a:buNone/>
              <a:defRPr/>
            </a:pPr>
            <a:endParaRPr lang="en-US" sz="2000" i="1" dirty="0"/>
          </a:p>
          <a:p>
            <a:pPr marL="0" indent="0">
              <a:buFontTx/>
              <a:buNone/>
              <a:defRPr/>
            </a:pPr>
            <a:r>
              <a:rPr lang="en-US" sz="2400" dirty="0"/>
              <a:t>		</a:t>
            </a:r>
          </a:p>
          <a:p>
            <a:pPr>
              <a:defRPr/>
            </a:pPr>
            <a:endParaRPr lang="en-US" sz="2400" dirty="0"/>
          </a:p>
          <a:p>
            <a:pPr>
              <a:defRPr/>
            </a:pPr>
            <a:endParaRPr lang="en-US" dirty="0"/>
          </a:p>
        </p:txBody>
      </p:sp>
      <p:sp>
        <p:nvSpPr>
          <p:cNvPr id="289794" name="标题 1">
            <a:extLst>
              <a:ext uri="{FF2B5EF4-FFF2-40B4-BE49-F238E27FC236}">
                <a16:creationId xmlns:a16="http://schemas.microsoft.com/office/drawing/2014/main" id="{C013D263-A065-E37D-2E0E-9C38DC1A0CC4}"/>
              </a:ext>
            </a:extLst>
          </p:cNvPr>
          <p:cNvSpPr>
            <a:spLocks noGrp="1" noChangeArrowheads="1"/>
          </p:cNvSpPr>
          <p:nvPr>
            <p:ph type="title"/>
          </p:nvPr>
        </p:nvSpPr>
        <p:spPr>
          <a:xfrm>
            <a:off x="327025" y="692150"/>
            <a:ext cx="8489950" cy="504825"/>
          </a:xfrm>
        </p:spPr>
        <p:txBody>
          <a:bodyPr/>
          <a:lstStyle/>
          <a:p>
            <a:pPr eaLnBrk="1" hangingPunct="1"/>
            <a:r>
              <a:rPr lang="en-GB" altLang="en-US" sz="2000">
                <a:ea typeface="ＭＳ Ｐゴシック" panose="020B0600070205080204" pitchFamily="34" charset="-128"/>
              </a:rPr>
              <a:t>Challenges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Title 1">
            <a:extLst>
              <a:ext uri="{FF2B5EF4-FFF2-40B4-BE49-F238E27FC236}">
                <a16:creationId xmlns:a16="http://schemas.microsoft.com/office/drawing/2014/main" id="{C32BB06A-3423-AC67-B549-23D54088DEA8}"/>
              </a:ext>
            </a:extLst>
          </p:cNvPr>
          <p:cNvSpPr>
            <a:spLocks noGrp="1" noChangeArrowheads="1"/>
          </p:cNvSpPr>
          <p:nvPr>
            <p:ph type="title"/>
          </p:nvPr>
        </p:nvSpPr>
        <p:spPr>
          <a:xfrm>
            <a:off x="25400" y="534988"/>
            <a:ext cx="8489950" cy="1296987"/>
          </a:xfrm>
        </p:spPr>
        <p:txBody>
          <a:bodyPr/>
          <a:lstStyle/>
          <a:p>
            <a:r>
              <a:rPr lang="en-US" altLang="en-US">
                <a:ea typeface="ＭＳ Ｐゴシック" panose="020B0600070205080204" pitchFamily="34" charset="-128"/>
              </a:rPr>
              <a:t>PAPR advantage</a:t>
            </a:r>
          </a:p>
        </p:txBody>
      </p:sp>
      <p:pic>
        <p:nvPicPr>
          <p:cNvPr id="290818" name="Content Placeholder 3">
            <a:extLst>
              <a:ext uri="{FF2B5EF4-FFF2-40B4-BE49-F238E27FC236}">
                <a16:creationId xmlns:a16="http://schemas.microsoft.com/office/drawing/2014/main" id="{A736979E-CCC0-F6B1-64F0-6834E36A347B}"/>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l="-55927" r="-55927"/>
          <a:stretch>
            <a:fillRect/>
          </a:stretch>
        </p:blipFill>
        <p:spPr>
          <a:xfrm>
            <a:off x="3059113" y="1052513"/>
            <a:ext cx="7418387" cy="3744912"/>
          </a:xfrm>
        </p:spPr>
      </p:pic>
      <p:sp>
        <p:nvSpPr>
          <p:cNvPr id="290819" name="TextBox 1">
            <a:extLst>
              <a:ext uri="{FF2B5EF4-FFF2-40B4-BE49-F238E27FC236}">
                <a16:creationId xmlns:a16="http://schemas.microsoft.com/office/drawing/2014/main" id="{EE0807EC-C59A-00B1-8B59-D2DBAA123946}"/>
              </a:ext>
            </a:extLst>
          </p:cNvPr>
          <p:cNvSpPr txBox="1">
            <a:spLocks noChangeArrowheads="1"/>
          </p:cNvSpPr>
          <p:nvPr/>
        </p:nvSpPr>
        <p:spPr bwMode="auto">
          <a:xfrm>
            <a:off x="5748338" y="5099050"/>
            <a:ext cx="30099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B0F0"/>
                </a:solidFill>
                <a:latin typeface="Garamond" panose="02020404030301010803" pitchFamily="18" charset="0"/>
              </a:rPr>
              <a:t>Safa Isam and Izzat Darwazeh “Peak to average power ratio reduction in spectrally efficient FDM systems” 18th International Conference on Telecommunications, 2011 </a:t>
            </a:r>
          </a:p>
        </p:txBody>
      </p:sp>
      <p:pic>
        <p:nvPicPr>
          <p:cNvPr id="290820" name="Picture 5">
            <a:extLst>
              <a:ext uri="{FF2B5EF4-FFF2-40B4-BE49-F238E27FC236}">
                <a16:creationId xmlns:a16="http://schemas.microsoft.com/office/drawing/2014/main" id="{1CB7DB3F-22F6-DDE3-1D4D-E4148E517F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311275"/>
            <a:ext cx="3490913"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1" name="Picture 7">
            <a:extLst>
              <a:ext uri="{FF2B5EF4-FFF2-40B4-BE49-F238E27FC236}">
                <a16:creationId xmlns:a16="http://schemas.microsoft.com/office/drawing/2014/main" id="{4E965426-5CC2-6FE5-F573-3264FF16A2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8" y="3767138"/>
            <a:ext cx="251777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2" name="Picture 9">
            <a:extLst>
              <a:ext uri="{FF2B5EF4-FFF2-40B4-BE49-F238E27FC236}">
                <a16:creationId xmlns:a16="http://schemas.microsoft.com/office/drawing/2014/main" id="{E317B153-A900-9C18-67C7-703922478D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3188" y="4076700"/>
            <a:ext cx="2898775"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a:extLst>
              <a:ext uri="{FF2B5EF4-FFF2-40B4-BE49-F238E27FC236}">
                <a16:creationId xmlns:a16="http://schemas.microsoft.com/office/drawing/2014/main" id="{10C4B4C9-EB79-E8D0-BB36-5B6049D9D211}"/>
              </a:ext>
            </a:extLst>
          </p:cNvPr>
          <p:cNvSpPr>
            <a:spLocks noGrp="1" noChangeArrowheads="1"/>
          </p:cNvSpPr>
          <p:nvPr>
            <p:ph type="ctrTitle"/>
          </p:nvPr>
        </p:nvSpPr>
        <p:spPr>
          <a:xfrm>
            <a:off x="323850" y="1560513"/>
            <a:ext cx="8537575" cy="1441450"/>
          </a:xfrm>
        </p:spPr>
        <p:txBody>
          <a:bodyPr/>
          <a:lstStyle/>
          <a:p>
            <a:pPr algn="ctr" eaLnBrk="1" hangingPunct="1"/>
            <a:r>
              <a:rPr lang="en-GB" altLang="en-US">
                <a:ea typeface="ＭＳ Ｐゴシック" panose="020B0600070205080204" pitchFamily="34" charset="-128"/>
              </a:rPr>
              <a:t>“New” Physical Layer Paradigm for Future Systems</a:t>
            </a:r>
            <a:r>
              <a:rPr lang="en-GB" altLang="en-US" sz="1800">
                <a:ea typeface="ＭＳ Ｐゴシック" panose="020B0600070205080204" pitchFamily="34" charset="-128"/>
              </a:rPr>
              <a:t>:</a:t>
            </a:r>
            <a:br>
              <a:rPr lang="en-GB" altLang="en-US" sz="1800">
                <a:ea typeface="ＭＳ Ｐゴシック" panose="020B0600070205080204" pitchFamily="34" charset="-128"/>
              </a:rPr>
            </a:br>
            <a:r>
              <a:rPr lang="en-GB" altLang="en-US" sz="1800">
                <a:ea typeface="ＭＳ Ｐゴシック" panose="020B0600070205080204" pitchFamily="34" charset="-128"/>
              </a:rPr>
              <a:t> Moving away from orthogonality to save energy and bandwidth</a:t>
            </a:r>
            <a:br>
              <a:rPr lang="en-GB" altLang="en-US" sz="1800">
                <a:ea typeface="ＭＳ Ｐゴシック" panose="020B0600070205080204" pitchFamily="34" charset="-128"/>
              </a:rPr>
            </a:br>
            <a:endParaRPr lang="en-GB" altLang="en-US" sz="1600">
              <a:ea typeface="ＭＳ Ｐゴシック" panose="020B0600070205080204" pitchFamily="34" charset="-128"/>
            </a:endParaRPr>
          </a:p>
        </p:txBody>
      </p:sp>
      <p:sp>
        <p:nvSpPr>
          <p:cNvPr id="269314" name="Rectangle 3">
            <a:extLst>
              <a:ext uri="{FF2B5EF4-FFF2-40B4-BE49-F238E27FC236}">
                <a16:creationId xmlns:a16="http://schemas.microsoft.com/office/drawing/2014/main" id="{B9EE9CF2-BE4A-FB44-5AE9-812470B2BF7D}"/>
              </a:ext>
            </a:extLst>
          </p:cNvPr>
          <p:cNvSpPr>
            <a:spLocks noGrp="1" noChangeArrowheads="1"/>
          </p:cNvSpPr>
          <p:nvPr>
            <p:ph type="subTitle" idx="1"/>
          </p:nvPr>
        </p:nvSpPr>
        <p:spPr>
          <a:xfrm>
            <a:off x="357188" y="3500438"/>
            <a:ext cx="8496300" cy="1800225"/>
          </a:xfrm>
        </p:spPr>
        <p:txBody>
          <a:bodyPr/>
          <a:lstStyle/>
          <a:p>
            <a:pPr algn="ctr" eaLnBrk="1" hangingPunct="1"/>
            <a:endParaRPr lang="en-GB" altLang="en-US" sz="2000">
              <a:ea typeface="ＭＳ Ｐゴシック" panose="020B0600070205080204" pitchFamily="34" charset="-128"/>
            </a:endParaRPr>
          </a:p>
          <a:p>
            <a:pPr algn="ctr" eaLnBrk="1" hangingPunct="1"/>
            <a:r>
              <a:rPr lang="en-GB" altLang="en-US" sz="2000">
                <a:ea typeface="ＭＳ Ｐゴシック" panose="020B0600070205080204" pitchFamily="34" charset="-128"/>
              </a:rPr>
              <a:t>Professor Izzat Darwazeh</a:t>
            </a:r>
          </a:p>
          <a:p>
            <a:pPr algn="ctr" eaLnBrk="1" hangingPunct="1"/>
            <a:r>
              <a:rPr lang="en-GB" altLang="en-US" sz="2000">
                <a:ea typeface="ＭＳ Ｐゴシック" panose="020B0600070205080204" pitchFamily="34" charset="-128"/>
              </a:rPr>
              <a:t>Director of UCL Institute of Communications and Connected Systems (ICCS)</a:t>
            </a:r>
          </a:p>
          <a:p>
            <a:pPr algn="ctr" eaLnBrk="1" hangingPunct="1"/>
            <a:r>
              <a:rPr lang="en-US" altLang="en-US" sz="2000">
                <a:ea typeface="ＭＳ Ｐゴシック" panose="020B0600070205080204" pitchFamily="34" charset="-128"/>
              </a:rPr>
              <a:t>University College London, UK</a:t>
            </a:r>
          </a:p>
          <a:p>
            <a:pPr eaLnBrk="1" hangingPunct="1"/>
            <a:endParaRPr lang="en-GB" altLang="en-US">
              <a:ea typeface="ＭＳ Ｐゴシック" panose="020B0600070205080204" pitchFamily="34" charset="-128"/>
            </a:endParaRPr>
          </a:p>
        </p:txBody>
      </p:sp>
      <p:sp>
        <p:nvSpPr>
          <p:cNvPr id="269315" name="Rectangle 3">
            <a:extLst>
              <a:ext uri="{FF2B5EF4-FFF2-40B4-BE49-F238E27FC236}">
                <a16:creationId xmlns:a16="http://schemas.microsoft.com/office/drawing/2014/main" id="{192E4744-3EB1-B1FF-524C-12B54784D9FE}"/>
              </a:ext>
            </a:extLst>
          </p:cNvPr>
          <p:cNvSpPr txBox="1">
            <a:spLocks noChangeArrowheads="1"/>
          </p:cNvSpPr>
          <p:nvPr/>
        </p:nvSpPr>
        <p:spPr bwMode="auto">
          <a:xfrm>
            <a:off x="-282575" y="5799138"/>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GB" altLang="en-US" sz="1800">
                <a:solidFill>
                  <a:srgbClr val="3366FF"/>
                </a:solidFill>
              </a:rPr>
              <a:t>MAP-tele Workshop</a:t>
            </a:r>
          </a:p>
          <a:p>
            <a:pPr algn="ctr" eaLnBrk="1" hangingPunct="1">
              <a:buFontTx/>
              <a:buNone/>
            </a:pPr>
            <a:r>
              <a:rPr lang="en-GB" altLang="en-US" sz="1800">
                <a:solidFill>
                  <a:srgbClr val="3366FF"/>
                </a:solidFill>
              </a:rPr>
              <a:t>University of the Minho-Braga-September 2021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Slide Number Placeholder 3">
            <a:extLst>
              <a:ext uri="{FF2B5EF4-FFF2-40B4-BE49-F238E27FC236}">
                <a16:creationId xmlns:a16="http://schemas.microsoft.com/office/drawing/2014/main" id="{932808D7-EE19-3A44-B1AD-F49258CE36B8}"/>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0002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4574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9146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718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D249097-B687-E342-B4B9-EC92DE0A617B}" type="slidenum">
              <a:rPr lang="en-US" altLang="en-US" sz="1000" smtClean="0"/>
              <a:pPr>
                <a:spcBef>
                  <a:spcPct val="0"/>
                </a:spcBef>
                <a:buFontTx/>
                <a:buNone/>
              </a:pPr>
              <a:t>20</a:t>
            </a:fld>
            <a:endParaRPr lang="en-US" altLang="en-US" sz="1000"/>
          </a:p>
        </p:txBody>
      </p:sp>
      <p:pic>
        <p:nvPicPr>
          <p:cNvPr id="292866" name="Picture 4">
            <a:extLst>
              <a:ext uri="{FF2B5EF4-FFF2-40B4-BE49-F238E27FC236}">
                <a16:creationId xmlns:a16="http://schemas.microsoft.com/office/drawing/2014/main" id="{01DF0A0A-3479-9440-6AF4-6243A22E19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150" y="1917700"/>
            <a:ext cx="2868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Rectangle 1">
            <a:extLst>
              <a:ext uri="{FF2B5EF4-FFF2-40B4-BE49-F238E27FC236}">
                <a16:creationId xmlns:a16="http://schemas.microsoft.com/office/drawing/2014/main" id="{F354E759-3D2C-5AFB-897B-A51C269267F1}"/>
              </a:ext>
            </a:extLst>
          </p:cNvPr>
          <p:cNvSpPr>
            <a:spLocks noChangeArrowheads="1"/>
          </p:cNvSpPr>
          <p:nvPr/>
        </p:nvSpPr>
        <p:spPr bwMode="auto">
          <a:xfrm>
            <a:off x="3389313" y="1916113"/>
            <a:ext cx="2809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kumimoji="1" lang="en-GB" altLang="en-US" sz="1800" b="1">
                <a:latin typeface="Garamond" panose="02020404030301010803" pitchFamily="18" charset="0"/>
              </a:rPr>
              <a:t>SEFDM signal generation</a:t>
            </a:r>
          </a:p>
        </p:txBody>
      </p:sp>
      <p:sp>
        <p:nvSpPr>
          <p:cNvPr id="292868" name="Rectangle 1">
            <a:extLst>
              <a:ext uri="{FF2B5EF4-FFF2-40B4-BE49-F238E27FC236}">
                <a16:creationId xmlns:a16="http://schemas.microsoft.com/office/drawing/2014/main" id="{7747E7BF-FA3A-B11C-E105-33974659709A}"/>
              </a:ext>
            </a:extLst>
          </p:cNvPr>
          <p:cNvSpPr>
            <a:spLocks noChangeArrowheads="1"/>
          </p:cNvSpPr>
          <p:nvPr/>
        </p:nvSpPr>
        <p:spPr bwMode="auto">
          <a:xfrm>
            <a:off x="3384550" y="2279650"/>
            <a:ext cx="4211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itchFamily="2" charset="2"/>
              <a:buChar char="v"/>
            </a:pPr>
            <a:r>
              <a:rPr kumimoji="1" lang="en-GB" altLang="en-US" sz="1800" b="1">
                <a:solidFill>
                  <a:srgbClr val="FF0000"/>
                </a:solidFill>
                <a:latin typeface="Garamond" panose="02020404030301010803" pitchFamily="18" charset="0"/>
              </a:rPr>
              <a:t>Similar to OFDM signal generation</a:t>
            </a:r>
          </a:p>
        </p:txBody>
      </p:sp>
      <p:pic>
        <p:nvPicPr>
          <p:cNvPr id="292869" name="Picture 7">
            <a:extLst>
              <a:ext uri="{FF2B5EF4-FFF2-40B4-BE49-F238E27FC236}">
                <a16:creationId xmlns:a16="http://schemas.microsoft.com/office/drawing/2014/main" id="{180D30BA-0B36-DE96-2040-41726C5035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663" y="3775075"/>
            <a:ext cx="20939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870" name="Picture 8">
            <a:extLst>
              <a:ext uri="{FF2B5EF4-FFF2-40B4-BE49-F238E27FC236}">
                <a16:creationId xmlns:a16="http://schemas.microsoft.com/office/drawing/2014/main" id="{C15DCC4B-ECED-D157-8453-E93AB3CE70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263" y="4346575"/>
            <a:ext cx="28082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wn Arrow 9">
            <a:extLst>
              <a:ext uri="{FF2B5EF4-FFF2-40B4-BE49-F238E27FC236}">
                <a16:creationId xmlns:a16="http://schemas.microsoft.com/office/drawing/2014/main" id="{5F17E118-2F74-3C38-B03C-838353F649DD}"/>
              </a:ext>
            </a:extLst>
          </p:cNvPr>
          <p:cNvSpPr/>
          <p:nvPr/>
        </p:nvSpPr>
        <p:spPr>
          <a:xfrm>
            <a:off x="1582738" y="2794000"/>
            <a:ext cx="325437" cy="755650"/>
          </a:xfrm>
          <a:prstGeom prst="downArrow">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GB"/>
          </a:p>
        </p:txBody>
      </p:sp>
      <p:sp>
        <p:nvSpPr>
          <p:cNvPr id="292872" name="Rectangle 1">
            <a:extLst>
              <a:ext uri="{FF2B5EF4-FFF2-40B4-BE49-F238E27FC236}">
                <a16:creationId xmlns:a16="http://schemas.microsoft.com/office/drawing/2014/main" id="{8207FEBE-4834-FC07-2EEA-00747CDAEDCC}"/>
              </a:ext>
            </a:extLst>
          </p:cNvPr>
          <p:cNvSpPr>
            <a:spLocks noChangeArrowheads="1"/>
          </p:cNvSpPr>
          <p:nvPr/>
        </p:nvSpPr>
        <p:spPr bwMode="auto">
          <a:xfrm>
            <a:off x="2014538" y="2913063"/>
            <a:ext cx="1536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kumimoji="1" lang="en-GB" altLang="en-US" sz="1800" b="1">
                <a:latin typeface="Garamond" panose="02020404030301010803" pitchFamily="18" charset="0"/>
              </a:rPr>
              <a:t>Padding zeros</a:t>
            </a:r>
          </a:p>
        </p:txBody>
      </p:sp>
      <p:sp>
        <p:nvSpPr>
          <p:cNvPr id="292873" name="Rectangle 1">
            <a:extLst>
              <a:ext uri="{FF2B5EF4-FFF2-40B4-BE49-F238E27FC236}">
                <a16:creationId xmlns:a16="http://schemas.microsoft.com/office/drawing/2014/main" id="{AD7FF7AE-1522-8BA6-0CF4-B8B63EE21363}"/>
              </a:ext>
            </a:extLst>
          </p:cNvPr>
          <p:cNvSpPr>
            <a:spLocks noChangeArrowheads="1"/>
          </p:cNvSpPr>
          <p:nvPr/>
        </p:nvSpPr>
        <p:spPr bwMode="auto">
          <a:xfrm>
            <a:off x="311150" y="5583238"/>
            <a:ext cx="4211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itchFamily="2" charset="2"/>
              <a:buChar char="v"/>
            </a:pPr>
            <a:r>
              <a:rPr kumimoji="1" lang="en-GB" altLang="en-US" sz="1800" b="1">
                <a:solidFill>
                  <a:srgbClr val="FF0000"/>
                </a:solidFill>
                <a:latin typeface="Garamond" panose="02020404030301010803" pitchFamily="18" charset="0"/>
              </a:rPr>
              <a:t>IFFT is applicable to SEFDM</a:t>
            </a:r>
          </a:p>
        </p:txBody>
      </p:sp>
      <p:sp>
        <p:nvSpPr>
          <p:cNvPr id="292874" name="Title 1">
            <a:extLst>
              <a:ext uri="{FF2B5EF4-FFF2-40B4-BE49-F238E27FC236}">
                <a16:creationId xmlns:a16="http://schemas.microsoft.com/office/drawing/2014/main" id="{2A8722CC-5DA0-14A8-56D3-8726A1B09522}"/>
              </a:ext>
            </a:extLst>
          </p:cNvPr>
          <p:cNvSpPr>
            <a:spLocks noGrp="1" noChangeArrowheads="1"/>
          </p:cNvSpPr>
          <p:nvPr>
            <p:ph type="title"/>
          </p:nvPr>
        </p:nvSpPr>
        <p:spPr>
          <a:xfrm>
            <a:off x="277813" y="860425"/>
            <a:ext cx="8489950" cy="738188"/>
          </a:xfrm>
        </p:spPr>
        <p:txBody>
          <a:bodyPr/>
          <a:lstStyle/>
          <a:p>
            <a:pPr algn="ctr"/>
            <a:r>
              <a:rPr lang="en-GB" altLang="en-US">
                <a:ea typeface="ＭＳ Ｐゴシック" panose="020B0600070205080204" pitchFamily="34" charset="-128"/>
              </a:rPr>
              <a:t>Simple signal generation using IFFT</a:t>
            </a:r>
          </a:p>
        </p:txBody>
      </p:sp>
      <p:pic>
        <p:nvPicPr>
          <p:cNvPr id="292875" name="Picture 11">
            <a:extLst>
              <a:ext uri="{FF2B5EF4-FFF2-40B4-BE49-F238E27FC236}">
                <a16:creationId xmlns:a16="http://schemas.microsoft.com/office/drawing/2014/main" id="{9B11C7FE-9FB8-63A0-E188-E262CE56C3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9863" y="2760663"/>
            <a:ext cx="29146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876" name="Picture 12">
            <a:extLst>
              <a:ext uri="{FF2B5EF4-FFF2-40B4-BE49-F238E27FC236}">
                <a16:creationId xmlns:a16="http://schemas.microsoft.com/office/drawing/2014/main" id="{838C1047-EBE8-85B1-DED3-DA5050F960B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00488" y="4144963"/>
            <a:ext cx="3548062"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77" name="Rectangle 1">
            <a:extLst>
              <a:ext uri="{FF2B5EF4-FFF2-40B4-BE49-F238E27FC236}">
                <a16:creationId xmlns:a16="http://schemas.microsoft.com/office/drawing/2014/main" id="{1243DD79-770B-5DA0-450D-6F9222E982FF}"/>
              </a:ext>
            </a:extLst>
          </p:cNvPr>
          <p:cNvSpPr>
            <a:spLocks noChangeArrowheads="1"/>
          </p:cNvSpPr>
          <p:nvPr/>
        </p:nvSpPr>
        <p:spPr bwMode="auto">
          <a:xfrm>
            <a:off x="6916738" y="3116263"/>
            <a:ext cx="449262"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kumimoji="1" lang="en-GB" altLang="en-US" sz="2100" b="1">
                <a:latin typeface="Garamond" panose="02020404030301010803" pitchFamily="18" charset="0"/>
                <a:sym typeface="Wingdings" pitchFamily="2" charset="2"/>
              </a:rPr>
              <a:t></a:t>
            </a:r>
          </a:p>
        </p:txBody>
      </p:sp>
      <p:sp>
        <p:nvSpPr>
          <p:cNvPr id="292878" name="Rectangle 11">
            <a:extLst>
              <a:ext uri="{FF2B5EF4-FFF2-40B4-BE49-F238E27FC236}">
                <a16:creationId xmlns:a16="http://schemas.microsoft.com/office/drawing/2014/main" id="{979B0606-3D95-2401-B478-7515D544A2F8}"/>
              </a:ext>
            </a:extLst>
          </p:cNvPr>
          <p:cNvSpPr>
            <a:spLocks noChangeArrowheads="1"/>
          </p:cNvSpPr>
          <p:nvPr/>
        </p:nvSpPr>
        <p:spPr bwMode="auto">
          <a:xfrm>
            <a:off x="7258050" y="3125788"/>
            <a:ext cx="903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kumimoji="1" lang="en-GB" altLang="en-US" sz="1800" b="1">
                <a:latin typeface="Garamond" panose="02020404030301010803" pitchFamily="18" charset="0"/>
                <a:sym typeface="Wingdings" pitchFamily="2" charset="2"/>
              </a:rPr>
              <a:t>OFDM</a:t>
            </a:r>
          </a:p>
        </p:txBody>
      </p:sp>
      <p:sp>
        <p:nvSpPr>
          <p:cNvPr id="292879" name="Rectangle 1">
            <a:extLst>
              <a:ext uri="{FF2B5EF4-FFF2-40B4-BE49-F238E27FC236}">
                <a16:creationId xmlns:a16="http://schemas.microsoft.com/office/drawing/2014/main" id="{35D56B1E-73E0-B837-B7B7-EA89EDE17015}"/>
              </a:ext>
            </a:extLst>
          </p:cNvPr>
          <p:cNvSpPr>
            <a:spLocks noChangeArrowheads="1"/>
          </p:cNvSpPr>
          <p:nvPr/>
        </p:nvSpPr>
        <p:spPr bwMode="auto">
          <a:xfrm>
            <a:off x="7448550" y="4654550"/>
            <a:ext cx="449263"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kumimoji="1" lang="en-GB" altLang="en-US" sz="2100" b="1">
                <a:latin typeface="Garamond" panose="02020404030301010803" pitchFamily="18" charset="0"/>
                <a:sym typeface="Wingdings" pitchFamily="2" charset="2"/>
              </a:rPr>
              <a:t></a:t>
            </a:r>
          </a:p>
        </p:txBody>
      </p:sp>
      <p:sp>
        <p:nvSpPr>
          <p:cNvPr id="292880" name="Rectangle 11">
            <a:extLst>
              <a:ext uri="{FF2B5EF4-FFF2-40B4-BE49-F238E27FC236}">
                <a16:creationId xmlns:a16="http://schemas.microsoft.com/office/drawing/2014/main" id="{78A74C34-EF34-87C6-E485-AD6F4FA524E7}"/>
              </a:ext>
            </a:extLst>
          </p:cNvPr>
          <p:cNvSpPr>
            <a:spLocks noChangeArrowheads="1"/>
          </p:cNvSpPr>
          <p:nvPr/>
        </p:nvSpPr>
        <p:spPr bwMode="auto">
          <a:xfrm>
            <a:off x="7718425" y="4579938"/>
            <a:ext cx="12303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kumimoji="1" lang="en-GB" altLang="en-US" sz="1800" b="1">
                <a:latin typeface="Garamond" panose="02020404030301010803" pitchFamily="18" charset="0"/>
                <a:sym typeface="Wingdings" pitchFamily="2" charset="2"/>
              </a:rPr>
              <a:t>SEFDM</a:t>
            </a:r>
          </a:p>
          <a:p>
            <a:pPr algn="ctr">
              <a:spcBef>
                <a:spcPct val="0"/>
              </a:spcBef>
              <a:buFontTx/>
              <a:buNone/>
            </a:pPr>
            <a:r>
              <a:rPr kumimoji="1" lang="en-GB" altLang="en-US" sz="1800" b="1">
                <a:latin typeface="Garamond" panose="02020404030301010803" pitchFamily="18" charset="0"/>
                <a:sym typeface="Wingdings" pitchFamily="2" charset="2"/>
              </a:rPr>
              <a:t>(SigGen-I)</a:t>
            </a:r>
          </a:p>
        </p:txBody>
      </p:sp>
      <p:sp>
        <p:nvSpPr>
          <p:cNvPr id="292881" name="Rectangle 1">
            <a:extLst>
              <a:ext uri="{FF2B5EF4-FFF2-40B4-BE49-F238E27FC236}">
                <a16:creationId xmlns:a16="http://schemas.microsoft.com/office/drawing/2014/main" id="{5B5FFAAF-2FAC-2A72-5CE1-0AD7CC578630}"/>
              </a:ext>
            </a:extLst>
          </p:cNvPr>
          <p:cNvSpPr>
            <a:spLocks noChangeArrowheads="1"/>
          </p:cNvSpPr>
          <p:nvPr/>
        </p:nvSpPr>
        <p:spPr bwMode="auto">
          <a:xfrm>
            <a:off x="630238" y="4991100"/>
            <a:ext cx="2447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kumimoji="1" lang="en-GB" altLang="en-US" sz="1800" b="1">
                <a:latin typeface="Garamond" panose="02020404030301010803" pitchFamily="18" charset="0"/>
              </a:rPr>
              <a:t>Truncate to N samples</a:t>
            </a:r>
          </a:p>
        </p:txBody>
      </p:sp>
    </p:spTree>
  </p:cSld>
  <p:clrMapOvr>
    <a:masterClrMapping/>
  </p:clrMapOvr>
  <p:transition spd="slow" advTm="34396"/>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a:extLst>
              <a:ext uri="{FF2B5EF4-FFF2-40B4-BE49-F238E27FC236}">
                <a16:creationId xmlns:a16="http://schemas.microsoft.com/office/drawing/2014/main" id="{1B991164-C587-AAE2-BE68-401B94CD269D}"/>
              </a:ext>
            </a:extLst>
          </p:cNvPr>
          <p:cNvSpPr>
            <a:spLocks noGrp="1" noChangeArrowheads="1"/>
          </p:cNvSpPr>
          <p:nvPr>
            <p:ph type="title"/>
          </p:nvPr>
        </p:nvSpPr>
        <p:spPr>
          <a:xfrm>
            <a:off x="0" y="714375"/>
            <a:ext cx="9144000" cy="642938"/>
          </a:xfrm>
        </p:spPr>
        <p:txBody>
          <a:bodyPr/>
          <a:lstStyle/>
          <a:p>
            <a:pPr algn="ctr" eaLnBrk="1" hangingPunct="1"/>
            <a:r>
              <a:rPr lang="en-US" altLang="en-US">
                <a:ea typeface="ＭＳ Ｐゴシック" panose="020B0600070205080204" pitchFamily="34" charset="-128"/>
              </a:rPr>
              <a:t>Customized Hardware Transmitter</a:t>
            </a:r>
          </a:p>
        </p:txBody>
      </p:sp>
      <p:sp>
        <p:nvSpPr>
          <p:cNvPr id="293890" name="Slide Number Placeholder 3">
            <a:extLst>
              <a:ext uri="{FF2B5EF4-FFF2-40B4-BE49-F238E27FC236}">
                <a16:creationId xmlns:a16="http://schemas.microsoft.com/office/drawing/2014/main" id="{0D1A4D84-87CD-A174-5DD2-568D10471DF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0E31401-C085-2E4B-A8BC-BDD323334FD2}" type="slidenum">
              <a:rPr lang="en-US" altLang="en-US" sz="1400" smtClean="0">
                <a:solidFill>
                  <a:srgbClr val="000000"/>
                </a:solidFill>
                <a:cs typeface="Arial" panose="020B0604020202020204" pitchFamily="34" charset="0"/>
              </a:rPr>
              <a:pPr>
                <a:spcBef>
                  <a:spcPct val="0"/>
                </a:spcBef>
                <a:buFontTx/>
                <a:buNone/>
              </a:pPr>
              <a:t>21</a:t>
            </a:fld>
            <a:endParaRPr lang="en-US" altLang="en-US" sz="1400">
              <a:solidFill>
                <a:srgbClr val="000000"/>
              </a:solidFill>
              <a:cs typeface="Arial" panose="020B0604020202020204" pitchFamily="34" charset="0"/>
            </a:endParaRPr>
          </a:p>
        </p:txBody>
      </p:sp>
      <p:pic>
        <p:nvPicPr>
          <p:cNvPr id="293891" name="Picture 20">
            <a:extLst>
              <a:ext uri="{FF2B5EF4-FFF2-40B4-BE49-F238E27FC236}">
                <a16:creationId xmlns:a16="http://schemas.microsoft.com/office/drawing/2014/main" id="{4BB0AE48-C623-30F8-35F6-D20E05D85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450" y="1479550"/>
            <a:ext cx="47117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2" name="Picture 21" descr="DSCF5904.JPG">
            <a:extLst>
              <a:ext uri="{FF2B5EF4-FFF2-40B4-BE49-F238E27FC236}">
                <a16:creationId xmlns:a16="http://schemas.microsoft.com/office/drawing/2014/main" id="{1761E411-E483-5BD1-FB01-A6A952E9A9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00" y="1257300"/>
            <a:ext cx="38989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 name="Table 22">
            <a:extLst>
              <a:ext uri="{FF2B5EF4-FFF2-40B4-BE49-F238E27FC236}">
                <a16:creationId xmlns:a16="http://schemas.microsoft.com/office/drawing/2014/main" id="{4C6A6081-3E0C-0BE2-C998-AD0C478A2F4D}"/>
              </a:ext>
            </a:extLst>
          </p:cNvPr>
          <p:cNvGraphicFramePr>
            <a:graphicFrameLocks noGrp="1"/>
          </p:cNvGraphicFramePr>
          <p:nvPr/>
        </p:nvGraphicFramePr>
        <p:xfrm>
          <a:off x="338138" y="3652838"/>
          <a:ext cx="3700462" cy="2697162"/>
        </p:xfrm>
        <a:graphic>
          <a:graphicData uri="http://schemas.openxmlformats.org/drawingml/2006/table">
            <a:tbl>
              <a:tblPr/>
              <a:tblGrid>
                <a:gridCol w="2422525">
                  <a:extLst>
                    <a:ext uri="{9D8B030D-6E8A-4147-A177-3AD203B41FA5}">
                      <a16:colId xmlns:a16="http://schemas.microsoft.com/office/drawing/2014/main" val="20000"/>
                    </a:ext>
                  </a:extLst>
                </a:gridCol>
                <a:gridCol w="1277937">
                  <a:extLst>
                    <a:ext uri="{9D8B030D-6E8A-4147-A177-3AD203B41FA5}">
                      <a16:colId xmlns:a16="http://schemas.microsoft.com/office/drawing/2014/main" val="20001"/>
                    </a:ext>
                  </a:extLst>
                </a:gridCol>
              </a:tblGrid>
              <a:tr h="365715">
                <a:tc>
                  <a:txBody>
                    <a:bodyPr/>
                    <a:lstStyle>
                      <a:lvl1pPr>
                        <a:spcBef>
                          <a:spcPct val="20000"/>
                        </a:spcBef>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Metric</a:t>
                      </a:r>
                    </a:p>
                  </a:txBody>
                  <a:tcPr marT="45699" marB="456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8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Value</a:t>
                      </a:r>
                    </a:p>
                  </a:txBody>
                  <a:tcPr marT="45699" marB="456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87634">
                <a:tc>
                  <a:txBody>
                    <a:bodyPr/>
                    <a:lstStyle>
                      <a:lvl1pPr>
                        <a:spcBef>
                          <a:spcPct val="20000"/>
                        </a:spcBef>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Analogue Bandwidth with buffering PER DAC (8 in total)</a:t>
                      </a:r>
                    </a:p>
                  </a:txBody>
                  <a:tcPr marT="45699" marB="456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E0E3"/>
                    </a:solidFill>
                  </a:tcPr>
                </a:tc>
                <a:tc>
                  <a:txBody>
                    <a:bodyPr/>
                    <a:lstStyle>
                      <a:lvl1pPr>
                        <a:spcBef>
                          <a:spcPct val="20000"/>
                        </a:spcBef>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150MHz</a:t>
                      </a:r>
                    </a:p>
                  </a:txBody>
                  <a:tcPr marT="45699" marB="456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E0E3"/>
                    </a:solidFill>
                  </a:tcPr>
                </a:tc>
                <a:extLst>
                  <a:ext uri="{0D108BD9-81ED-4DB2-BD59-A6C34878D82A}">
                    <a16:rowId xmlns:a16="http://schemas.microsoft.com/office/drawing/2014/main" val="10001"/>
                  </a:ext>
                </a:extLst>
              </a:tr>
              <a:tr h="289515">
                <a:tc>
                  <a:txBody>
                    <a:bodyPr/>
                    <a:lstStyle>
                      <a:lvl1pPr>
                        <a:spcBef>
                          <a:spcPct val="20000"/>
                        </a:spcBef>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DAC Resolution</a:t>
                      </a:r>
                    </a:p>
                  </a:txBody>
                  <a:tcPr marT="45699" marB="456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F0F1"/>
                    </a:solidFill>
                  </a:tcPr>
                </a:tc>
                <a:tc>
                  <a:txBody>
                    <a:bodyPr/>
                    <a:lstStyle>
                      <a:lvl1pPr>
                        <a:spcBef>
                          <a:spcPct val="20000"/>
                        </a:spcBef>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16-Bit</a:t>
                      </a:r>
                    </a:p>
                  </a:txBody>
                  <a:tcPr marT="45699" marB="456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F0F1"/>
                    </a:solidFill>
                  </a:tcPr>
                </a:tc>
                <a:extLst>
                  <a:ext uri="{0D108BD9-81ED-4DB2-BD59-A6C34878D82A}">
                    <a16:rowId xmlns:a16="http://schemas.microsoft.com/office/drawing/2014/main" val="10002"/>
                  </a:ext>
                </a:extLst>
              </a:tr>
              <a:tr h="289515">
                <a:tc>
                  <a:txBody>
                    <a:bodyPr/>
                    <a:lstStyle>
                      <a:lvl1pPr>
                        <a:spcBef>
                          <a:spcPct val="20000"/>
                        </a:spcBef>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Max SNR</a:t>
                      </a:r>
                    </a:p>
                  </a:txBody>
                  <a:tcPr marT="45699" marB="456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E0E3"/>
                    </a:solidFill>
                  </a:tcPr>
                </a:tc>
                <a:tc>
                  <a:txBody>
                    <a:bodyPr/>
                    <a:lstStyle>
                      <a:lvl1pPr>
                        <a:spcBef>
                          <a:spcPct val="20000"/>
                        </a:spcBef>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106dB</a:t>
                      </a:r>
                    </a:p>
                  </a:txBody>
                  <a:tcPr marT="45699" marB="456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E0E3"/>
                    </a:solidFill>
                  </a:tcPr>
                </a:tc>
                <a:extLst>
                  <a:ext uri="{0D108BD9-81ED-4DB2-BD59-A6C34878D82A}">
                    <a16:rowId xmlns:a16="http://schemas.microsoft.com/office/drawing/2014/main" val="10003"/>
                  </a:ext>
                </a:extLst>
              </a:tr>
              <a:tr h="289515">
                <a:tc>
                  <a:txBody>
                    <a:bodyPr/>
                    <a:lstStyle>
                      <a:lvl1pPr>
                        <a:spcBef>
                          <a:spcPct val="20000"/>
                        </a:spcBef>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Max sample length/DAC</a:t>
                      </a:r>
                    </a:p>
                  </a:txBody>
                  <a:tcPr marT="45699" marB="456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F0F1"/>
                    </a:solidFill>
                  </a:tcPr>
                </a:tc>
                <a:tc>
                  <a:txBody>
                    <a:bodyPr/>
                    <a:lstStyle>
                      <a:lvl1pPr>
                        <a:spcBef>
                          <a:spcPct val="20000"/>
                        </a:spcBef>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300mS</a:t>
                      </a:r>
                    </a:p>
                  </a:txBody>
                  <a:tcPr marT="45699" marB="456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F0F1"/>
                    </a:solidFill>
                  </a:tcPr>
                </a:tc>
                <a:extLst>
                  <a:ext uri="{0D108BD9-81ED-4DB2-BD59-A6C34878D82A}">
                    <a16:rowId xmlns:a16="http://schemas.microsoft.com/office/drawing/2014/main" val="10004"/>
                  </a:ext>
                </a:extLst>
              </a:tr>
              <a:tr h="487634">
                <a:tc>
                  <a:txBody>
                    <a:bodyPr/>
                    <a:lstStyle>
                      <a:lvl1pPr>
                        <a:spcBef>
                          <a:spcPct val="20000"/>
                        </a:spcBef>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Live streaming – 1 DAC Analogue bandwidth</a:t>
                      </a:r>
                    </a:p>
                  </a:txBody>
                  <a:tcPr marT="45699" marB="456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E0E3"/>
                    </a:solidFill>
                  </a:tcPr>
                </a:tc>
                <a:tc>
                  <a:txBody>
                    <a:bodyPr/>
                    <a:lstStyle>
                      <a:lvl1pPr>
                        <a:spcBef>
                          <a:spcPct val="20000"/>
                        </a:spcBef>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31.25MHz</a:t>
                      </a:r>
                    </a:p>
                  </a:txBody>
                  <a:tcPr marT="45699" marB="456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E0E3"/>
                    </a:solidFill>
                  </a:tcPr>
                </a:tc>
                <a:extLst>
                  <a:ext uri="{0D108BD9-81ED-4DB2-BD59-A6C34878D82A}">
                    <a16:rowId xmlns:a16="http://schemas.microsoft.com/office/drawing/2014/main" val="10005"/>
                  </a:ext>
                </a:extLst>
              </a:tr>
              <a:tr h="487634">
                <a:tc>
                  <a:txBody>
                    <a:bodyPr/>
                    <a:lstStyle>
                      <a:lvl1pPr>
                        <a:spcBef>
                          <a:spcPct val="20000"/>
                        </a:spcBef>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Live streaming – 4 DAC Analogue Bandwidth</a:t>
                      </a:r>
                    </a:p>
                  </a:txBody>
                  <a:tcPr marT="45699" marB="456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F0F1"/>
                    </a:solidFill>
                  </a:tcPr>
                </a:tc>
                <a:tc>
                  <a:txBody>
                    <a:bodyPr/>
                    <a:lstStyle>
                      <a:lvl1pPr>
                        <a:spcBef>
                          <a:spcPct val="20000"/>
                        </a:spcBef>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3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7.125MHz</a:t>
                      </a:r>
                    </a:p>
                  </a:txBody>
                  <a:tcPr marT="45699" marB="4569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F0F1"/>
                    </a:solidFill>
                  </a:tcPr>
                </a:tc>
                <a:extLst>
                  <a:ext uri="{0D108BD9-81ED-4DB2-BD59-A6C34878D82A}">
                    <a16:rowId xmlns:a16="http://schemas.microsoft.com/office/drawing/2014/main" val="10006"/>
                  </a:ext>
                </a:extLst>
              </a:tr>
            </a:tbl>
          </a:graphicData>
        </a:graphic>
      </p:graphicFrame>
      <p:cxnSp>
        <p:nvCxnSpPr>
          <p:cNvPr id="24" name="Straight Arrow Connector 23">
            <a:extLst>
              <a:ext uri="{FF2B5EF4-FFF2-40B4-BE49-F238E27FC236}">
                <a16:creationId xmlns:a16="http://schemas.microsoft.com/office/drawing/2014/main" id="{98CC97C9-2530-B21D-E4CC-97BB51A10238}"/>
              </a:ext>
            </a:extLst>
          </p:cNvPr>
          <p:cNvCxnSpPr/>
          <p:nvPr/>
        </p:nvCxnSpPr>
        <p:spPr>
          <a:xfrm flipH="1" flipV="1">
            <a:off x="7867650" y="4633913"/>
            <a:ext cx="95250" cy="55245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853E4FD-F0EA-D880-357C-89EBE1914168}"/>
              </a:ext>
            </a:extLst>
          </p:cNvPr>
          <p:cNvCxnSpPr/>
          <p:nvPr/>
        </p:nvCxnSpPr>
        <p:spPr>
          <a:xfrm>
            <a:off x="6667500" y="1919288"/>
            <a:ext cx="0" cy="154305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5E83D89-9A06-1CD8-EAEE-902BCC1AC754}"/>
              </a:ext>
            </a:extLst>
          </p:cNvPr>
          <p:cNvCxnSpPr/>
          <p:nvPr/>
        </p:nvCxnSpPr>
        <p:spPr>
          <a:xfrm>
            <a:off x="5124450" y="1919288"/>
            <a:ext cx="800100" cy="142875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8F3DCAB-0C43-87AA-62EF-2A6888F3EB98}"/>
              </a:ext>
            </a:extLst>
          </p:cNvPr>
          <p:cNvCxnSpPr>
            <a:stCxn id="293929" idx="0"/>
          </p:cNvCxnSpPr>
          <p:nvPr/>
        </p:nvCxnSpPr>
        <p:spPr>
          <a:xfrm flipV="1">
            <a:off x="6448425" y="4510088"/>
            <a:ext cx="219075" cy="676275"/>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F41103D-9FD7-B615-6B29-719BAEE72DFA}"/>
              </a:ext>
            </a:extLst>
          </p:cNvPr>
          <p:cNvCxnSpPr/>
          <p:nvPr/>
        </p:nvCxnSpPr>
        <p:spPr>
          <a:xfrm flipV="1">
            <a:off x="4686300" y="4586288"/>
            <a:ext cx="190500" cy="600075"/>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17B9F45-72B9-20DF-CE54-A62D248D25F8}"/>
              </a:ext>
            </a:extLst>
          </p:cNvPr>
          <p:cNvCxnSpPr/>
          <p:nvPr/>
        </p:nvCxnSpPr>
        <p:spPr>
          <a:xfrm flipH="1">
            <a:off x="7086600" y="1919288"/>
            <a:ext cx="990600" cy="13335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93925" name="TextBox 25">
            <a:extLst>
              <a:ext uri="{FF2B5EF4-FFF2-40B4-BE49-F238E27FC236}">
                <a16:creationId xmlns:a16="http://schemas.microsoft.com/office/drawing/2014/main" id="{37CE3752-8C93-379D-7F7E-1B22E35E6477}"/>
              </a:ext>
            </a:extLst>
          </p:cNvPr>
          <p:cNvSpPr txBox="1">
            <a:spLocks noChangeArrowheads="1"/>
          </p:cNvSpPr>
          <p:nvPr/>
        </p:nvSpPr>
        <p:spPr bwMode="auto">
          <a:xfrm>
            <a:off x="4591050" y="1509713"/>
            <a:ext cx="933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1800">
                <a:solidFill>
                  <a:srgbClr val="000000"/>
                </a:solidFill>
              </a:rPr>
              <a:t>DAC’s</a:t>
            </a:r>
          </a:p>
        </p:txBody>
      </p:sp>
      <p:sp>
        <p:nvSpPr>
          <p:cNvPr id="293926" name="TextBox 28">
            <a:extLst>
              <a:ext uri="{FF2B5EF4-FFF2-40B4-BE49-F238E27FC236}">
                <a16:creationId xmlns:a16="http://schemas.microsoft.com/office/drawing/2014/main" id="{BAE2FB5A-59F3-C390-1BC7-A6EE8FC178DA}"/>
              </a:ext>
            </a:extLst>
          </p:cNvPr>
          <p:cNvSpPr txBox="1">
            <a:spLocks noChangeArrowheads="1"/>
          </p:cNvSpPr>
          <p:nvPr/>
        </p:nvSpPr>
        <p:spPr bwMode="auto">
          <a:xfrm>
            <a:off x="6153150" y="1506538"/>
            <a:ext cx="933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1800">
                <a:solidFill>
                  <a:srgbClr val="000000"/>
                </a:solidFill>
              </a:rPr>
              <a:t>FPGA</a:t>
            </a:r>
          </a:p>
        </p:txBody>
      </p:sp>
      <p:sp>
        <p:nvSpPr>
          <p:cNvPr id="293927" name="TextBox 29">
            <a:extLst>
              <a:ext uri="{FF2B5EF4-FFF2-40B4-BE49-F238E27FC236}">
                <a16:creationId xmlns:a16="http://schemas.microsoft.com/office/drawing/2014/main" id="{9C8EF2F7-1609-A65B-8EF6-B106D06FAC32}"/>
              </a:ext>
            </a:extLst>
          </p:cNvPr>
          <p:cNvSpPr txBox="1">
            <a:spLocks noChangeArrowheads="1"/>
          </p:cNvSpPr>
          <p:nvPr/>
        </p:nvSpPr>
        <p:spPr bwMode="auto">
          <a:xfrm>
            <a:off x="7639050" y="1528763"/>
            <a:ext cx="133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1800">
                <a:solidFill>
                  <a:srgbClr val="000000"/>
                </a:solidFill>
              </a:rPr>
              <a:t>DDR RAM</a:t>
            </a:r>
          </a:p>
        </p:txBody>
      </p:sp>
      <p:sp>
        <p:nvSpPr>
          <p:cNvPr id="293928" name="TextBox 30">
            <a:extLst>
              <a:ext uri="{FF2B5EF4-FFF2-40B4-BE49-F238E27FC236}">
                <a16:creationId xmlns:a16="http://schemas.microsoft.com/office/drawing/2014/main" id="{60E97AC8-CAF7-A466-59EB-8F02E304FDC9}"/>
              </a:ext>
            </a:extLst>
          </p:cNvPr>
          <p:cNvSpPr txBox="1">
            <a:spLocks noChangeArrowheads="1"/>
          </p:cNvSpPr>
          <p:nvPr/>
        </p:nvSpPr>
        <p:spPr bwMode="auto">
          <a:xfrm>
            <a:off x="4219575" y="5186363"/>
            <a:ext cx="933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a:solidFill>
                  <a:srgbClr val="000000"/>
                </a:solidFill>
              </a:rPr>
              <a:t>SPI </a:t>
            </a:r>
          </a:p>
        </p:txBody>
      </p:sp>
      <p:sp>
        <p:nvSpPr>
          <p:cNvPr id="293929" name="TextBox 31">
            <a:extLst>
              <a:ext uri="{FF2B5EF4-FFF2-40B4-BE49-F238E27FC236}">
                <a16:creationId xmlns:a16="http://schemas.microsoft.com/office/drawing/2014/main" id="{C0F444DF-8607-ADE3-07B8-E23558AA1D80}"/>
              </a:ext>
            </a:extLst>
          </p:cNvPr>
          <p:cNvSpPr txBox="1">
            <a:spLocks noChangeArrowheads="1"/>
          </p:cNvSpPr>
          <p:nvPr/>
        </p:nvSpPr>
        <p:spPr bwMode="auto">
          <a:xfrm>
            <a:off x="5715000" y="5186363"/>
            <a:ext cx="1466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1800">
                <a:solidFill>
                  <a:srgbClr val="000000"/>
                </a:solidFill>
              </a:rPr>
              <a:t>Power PCB</a:t>
            </a:r>
          </a:p>
        </p:txBody>
      </p:sp>
      <p:sp>
        <p:nvSpPr>
          <p:cNvPr id="293930" name="TextBox 32">
            <a:extLst>
              <a:ext uri="{FF2B5EF4-FFF2-40B4-BE49-F238E27FC236}">
                <a16:creationId xmlns:a16="http://schemas.microsoft.com/office/drawing/2014/main" id="{4F3B9C38-F440-757A-259A-0164611A22E4}"/>
              </a:ext>
            </a:extLst>
          </p:cNvPr>
          <p:cNvSpPr txBox="1">
            <a:spLocks noChangeArrowheads="1"/>
          </p:cNvSpPr>
          <p:nvPr/>
        </p:nvSpPr>
        <p:spPr bwMode="auto">
          <a:xfrm>
            <a:off x="7581900" y="5184775"/>
            <a:ext cx="1085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1800">
                <a:solidFill>
                  <a:srgbClr val="000000"/>
                </a:solidFill>
              </a:rPr>
              <a:t>Ethernet</a:t>
            </a:r>
          </a:p>
        </p:txBody>
      </p:sp>
      <p:sp>
        <p:nvSpPr>
          <p:cNvPr id="293931" name="Rectangle 1">
            <a:extLst>
              <a:ext uri="{FF2B5EF4-FFF2-40B4-BE49-F238E27FC236}">
                <a16:creationId xmlns:a16="http://schemas.microsoft.com/office/drawing/2014/main" id="{CFAF14A0-CE1C-BA4B-6CB3-3E7B2955888B}"/>
              </a:ext>
            </a:extLst>
          </p:cNvPr>
          <p:cNvSpPr>
            <a:spLocks noChangeArrowheads="1"/>
          </p:cNvSpPr>
          <p:nvPr/>
        </p:nvSpPr>
        <p:spPr bwMode="auto">
          <a:xfrm>
            <a:off x="4178300" y="5670550"/>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B0F0"/>
                </a:solidFill>
                <a:latin typeface="Garamond" panose="02020404030301010803" pitchFamily="18" charset="0"/>
              </a:rPr>
              <a:t> M R Perrett and I Darwazeh “Flexible hardware architecture of SEFDM transmitters with real-time non-orthogonal adjustment” 18th International Conference on Telecommunications, 2011, pp.369-374.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a:extLst>
              <a:ext uri="{FF2B5EF4-FFF2-40B4-BE49-F238E27FC236}">
                <a16:creationId xmlns:a16="http://schemas.microsoft.com/office/drawing/2014/main" id="{CD787DD0-837A-0362-0694-EEDF378AB98C}"/>
              </a:ext>
            </a:extLst>
          </p:cNvPr>
          <p:cNvSpPr>
            <a:spLocks noGrp="1" noChangeArrowheads="1"/>
          </p:cNvSpPr>
          <p:nvPr>
            <p:ph type="title"/>
          </p:nvPr>
        </p:nvSpPr>
        <p:spPr>
          <a:xfrm>
            <a:off x="0" y="642938"/>
            <a:ext cx="9144000" cy="571500"/>
          </a:xfrm>
        </p:spPr>
        <p:txBody>
          <a:bodyPr/>
          <a:lstStyle/>
          <a:p>
            <a:pPr algn="ctr" eaLnBrk="1" hangingPunct="1"/>
            <a:r>
              <a:rPr lang="en-US" altLang="en-US">
                <a:ea typeface="ＭＳ Ｐゴシック" panose="020B0600070205080204" pitchFamily="34" charset="-128"/>
              </a:rPr>
              <a:t>VLSI Transmitter Implementation</a:t>
            </a:r>
          </a:p>
        </p:txBody>
      </p:sp>
      <p:sp>
        <p:nvSpPr>
          <p:cNvPr id="295938" name="Slide Number Placeholder 3">
            <a:extLst>
              <a:ext uri="{FF2B5EF4-FFF2-40B4-BE49-F238E27FC236}">
                <a16:creationId xmlns:a16="http://schemas.microsoft.com/office/drawing/2014/main" id="{F6427FF3-7F0E-F346-941F-974DC284EAA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3AF75F4-7899-FE4A-9997-08482710A109}" type="slidenum">
              <a:rPr lang="en-US" altLang="en-US" sz="1400" smtClean="0">
                <a:solidFill>
                  <a:srgbClr val="000000"/>
                </a:solidFill>
                <a:cs typeface="Arial" panose="020B0604020202020204" pitchFamily="34" charset="0"/>
              </a:rPr>
              <a:pPr>
                <a:spcBef>
                  <a:spcPct val="0"/>
                </a:spcBef>
                <a:buFontTx/>
                <a:buNone/>
              </a:pPr>
              <a:t>22</a:t>
            </a:fld>
            <a:endParaRPr lang="en-US" altLang="en-US" sz="1400">
              <a:solidFill>
                <a:srgbClr val="000000"/>
              </a:solidFill>
              <a:cs typeface="Arial" panose="020B0604020202020204" pitchFamily="34" charset="0"/>
            </a:endParaRPr>
          </a:p>
        </p:txBody>
      </p:sp>
      <p:sp>
        <p:nvSpPr>
          <p:cNvPr id="295939" name="Rectangle 8">
            <a:extLst>
              <a:ext uri="{FF2B5EF4-FFF2-40B4-BE49-F238E27FC236}">
                <a16:creationId xmlns:a16="http://schemas.microsoft.com/office/drawing/2014/main" id="{FFC4DF81-3DE6-889B-9405-105BB171E476}"/>
              </a:ext>
            </a:extLst>
          </p:cNvPr>
          <p:cNvSpPr txBox="1">
            <a:spLocks noChangeArrowheads="1"/>
          </p:cNvSpPr>
          <p:nvPr/>
        </p:nvSpPr>
        <p:spPr bwMode="auto">
          <a:xfrm>
            <a:off x="714375" y="5643563"/>
            <a:ext cx="7642225"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257300" indent="-3429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 typeface="Wingdings" pitchFamily="2" charset="2"/>
              <a:buChar char="Ø"/>
            </a:pPr>
            <a:r>
              <a:rPr lang="en-GB" altLang="en-US" sz="2100">
                <a:solidFill>
                  <a:srgbClr val="000000"/>
                </a:solidFill>
              </a:rPr>
              <a:t>Reconfigurable SEFDM modulator</a:t>
            </a:r>
          </a:p>
          <a:p>
            <a:pPr eaLnBrk="1" hangingPunct="1">
              <a:spcBef>
                <a:spcPct val="0"/>
              </a:spcBef>
              <a:buFont typeface="Wingdings" pitchFamily="2" charset="2"/>
              <a:buChar char="Ø"/>
            </a:pPr>
            <a:r>
              <a:rPr lang="en-GB" altLang="en-US" sz="2100">
                <a:solidFill>
                  <a:srgbClr val="000000"/>
                </a:solidFill>
              </a:rPr>
              <a:t>32nm CMOS process</a:t>
            </a:r>
          </a:p>
          <a:p>
            <a:pPr eaLnBrk="1" hangingPunct="1">
              <a:spcBef>
                <a:spcPct val="0"/>
              </a:spcBef>
              <a:buFont typeface="Wingdings" pitchFamily="2" charset="2"/>
              <a:buChar char="Ø"/>
            </a:pPr>
            <a:r>
              <a:rPr lang="en-GB" altLang="en-US" sz="2100">
                <a:solidFill>
                  <a:srgbClr val="000000"/>
                </a:solidFill>
              </a:rPr>
              <a:t>Throughput of 250 Mbps to 750 Mbps for QPSK – 64QAM</a:t>
            </a:r>
          </a:p>
          <a:p>
            <a:pPr lvl="1" algn="ctr" eaLnBrk="1" hangingPunct="1">
              <a:spcBef>
                <a:spcPct val="0"/>
              </a:spcBef>
              <a:buFontTx/>
              <a:buNone/>
            </a:pPr>
            <a:endParaRPr lang="en-GB" altLang="en-US" sz="1000">
              <a:solidFill>
                <a:srgbClr val="000000"/>
              </a:solidFill>
            </a:endParaRPr>
          </a:p>
          <a:p>
            <a:pPr lvl="2" eaLnBrk="1" hangingPunct="1">
              <a:spcBef>
                <a:spcPct val="0"/>
              </a:spcBef>
              <a:buFontTx/>
              <a:buNone/>
            </a:pPr>
            <a:endParaRPr lang="en-GB" altLang="en-US">
              <a:solidFill>
                <a:srgbClr val="000000"/>
              </a:solidFill>
            </a:endParaRPr>
          </a:p>
        </p:txBody>
      </p:sp>
      <p:pic>
        <p:nvPicPr>
          <p:cNvPr id="295940" name="Picture 1">
            <a:extLst>
              <a:ext uri="{FF2B5EF4-FFF2-40B4-BE49-F238E27FC236}">
                <a16:creationId xmlns:a16="http://schemas.microsoft.com/office/drawing/2014/main" id="{684A2271-2247-FF4D-B8AC-76ED19FDA6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2286000"/>
            <a:ext cx="304482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1" name="Picture 14">
            <a:extLst>
              <a:ext uri="{FF2B5EF4-FFF2-40B4-BE49-F238E27FC236}">
                <a16:creationId xmlns:a16="http://schemas.microsoft.com/office/drawing/2014/main" id="{90E8CE0B-C611-161A-6277-79666A0275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076" t="37820" r="28398" b="36053"/>
          <a:stretch>
            <a:fillRect/>
          </a:stretch>
        </p:blipFill>
        <p:spPr bwMode="auto">
          <a:xfrm>
            <a:off x="4500563" y="2357438"/>
            <a:ext cx="3857625"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05C20322-7335-8EAB-4866-7909C0A885CF}"/>
              </a:ext>
            </a:extLst>
          </p:cNvPr>
          <p:cNvCxnSpPr/>
          <p:nvPr/>
        </p:nvCxnSpPr>
        <p:spPr>
          <a:xfrm>
            <a:off x="949325" y="2286000"/>
            <a:ext cx="0" cy="3008313"/>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8B7906F-0AA1-5B69-BD6F-810367F23A66}"/>
              </a:ext>
            </a:extLst>
          </p:cNvPr>
          <p:cNvCxnSpPr/>
          <p:nvPr/>
        </p:nvCxnSpPr>
        <p:spPr>
          <a:xfrm rot="5400000">
            <a:off x="2540794" y="3879057"/>
            <a:ext cx="0" cy="3008312"/>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95944" name="TextBox 5">
            <a:extLst>
              <a:ext uri="{FF2B5EF4-FFF2-40B4-BE49-F238E27FC236}">
                <a16:creationId xmlns:a16="http://schemas.microsoft.com/office/drawing/2014/main" id="{16474FA1-FE90-543B-6338-27DB043F5263}"/>
              </a:ext>
            </a:extLst>
          </p:cNvPr>
          <p:cNvSpPr txBox="1">
            <a:spLocks noChangeArrowheads="1"/>
          </p:cNvSpPr>
          <p:nvPr/>
        </p:nvSpPr>
        <p:spPr bwMode="auto">
          <a:xfrm>
            <a:off x="217488" y="3500438"/>
            <a:ext cx="722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1800" b="1">
                <a:solidFill>
                  <a:srgbClr val="000000"/>
                </a:solidFill>
              </a:rPr>
              <a:t>1mm</a:t>
            </a:r>
          </a:p>
        </p:txBody>
      </p:sp>
      <p:sp>
        <p:nvSpPr>
          <p:cNvPr id="295945" name="矩形 9">
            <a:extLst>
              <a:ext uri="{FF2B5EF4-FFF2-40B4-BE49-F238E27FC236}">
                <a16:creationId xmlns:a16="http://schemas.microsoft.com/office/drawing/2014/main" id="{EE57ECE8-02D5-994A-1F95-78D6D3A4503E}"/>
              </a:ext>
            </a:extLst>
          </p:cNvPr>
          <p:cNvSpPr>
            <a:spLocks noChangeArrowheads="1"/>
          </p:cNvSpPr>
          <p:nvPr/>
        </p:nvSpPr>
        <p:spPr bwMode="auto">
          <a:xfrm>
            <a:off x="357188" y="1357313"/>
            <a:ext cx="8429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1400">
                <a:solidFill>
                  <a:srgbClr val="00B0F0"/>
                </a:solidFill>
                <a:latin typeface="Garamond" panose="02020404030301010803" pitchFamily="18" charset="0"/>
              </a:rPr>
              <a:t>[1 ]. P. Whatmough, M. Perrett, S. Isam, and I. Darwazeh, “VLSI architecture for a reconfigurable spectrally efficient FDM baseband transmitter,”  IEEE Transactions on Circuits and Systems I: , vol. 59, no. 5, pp. 1107 –1118, may 2012.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标题 1">
            <a:extLst>
              <a:ext uri="{FF2B5EF4-FFF2-40B4-BE49-F238E27FC236}">
                <a16:creationId xmlns:a16="http://schemas.microsoft.com/office/drawing/2014/main" id="{56123ED3-B536-E2C0-D20F-46CC698B9FCD}"/>
              </a:ext>
            </a:extLst>
          </p:cNvPr>
          <p:cNvSpPr>
            <a:spLocks noGrp="1" noChangeArrowheads="1"/>
          </p:cNvSpPr>
          <p:nvPr>
            <p:ph type="title"/>
          </p:nvPr>
        </p:nvSpPr>
        <p:spPr>
          <a:xfrm>
            <a:off x="971550" y="649288"/>
            <a:ext cx="7416800" cy="444500"/>
          </a:xfrm>
        </p:spPr>
        <p:txBody>
          <a:bodyPr/>
          <a:lstStyle/>
          <a:p>
            <a:r>
              <a:rPr lang="en-GB" altLang="en-US" sz="2400">
                <a:ea typeface="ＭＳ Ｐゴシック" panose="020B0600070205080204" pitchFamily="34" charset="-128"/>
              </a:rPr>
              <a:t>FPGA Implementation of Real-Time Detectors</a:t>
            </a:r>
          </a:p>
        </p:txBody>
      </p:sp>
      <p:pic>
        <p:nvPicPr>
          <p:cNvPr id="297986" name="Picture 2">
            <a:extLst>
              <a:ext uri="{FF2B5EF4-FFF2-40B4-BE49-F238E27FC236}">
                <a16:creationId xmlns:a16="http://schemas.microsoft.com/office/drawing/2014/main" id="{E361F20B-5829-D4C6-F85C-947497F3A26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1438" y="1598613"/>
            <a:ext cx="8748712" cy="2644775"/>
          </a:xfrm>
        </p:spPr>
      </p:pic>
      <p:sp>
        <p:nvSpPr>
          <p:cNvPr id="243716" name="矩形 6">
            <a:extLst>
              <a:ext uri="{FF2B5EF4-FFF2-40B4-BE49-F238E27FC236}">
                <a16:creationId xmlns:a16="http://schemas.microsoft.com/office/drawing/2014/main" id="{A634D3F8-449D-D320-D25F-3C88F2B0EAC9}"/>
              </a:ext>
            </a:extLst>
          </p:cNvPr>
          <p:cNvSpPr>
            <a:spLocks noChangeArrowheads="1"/>
          </p:cNvSpPr>
          <p:nvPr/>
        </p:nvSpPr>
        <p:spPr bwMode="auto">
          <a:xfrm>
            <a:off x="250825" y="4652963"/>
            <a:ext cx="4068763" cy="900112"/>
          </a:xfrm>
          <a:prstGeom prst="rect">
            <a:avLst/>
          </a:prstGeom>
          <a:noFill/>
          <a:ln>
            <a:noFill/>
          </a:ln>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defRPr/>
            </a:pPr>
            <a:r>
              <a:rPr lang="en-GB" altLang="en-US" sz="1050" dirty="0">
                <a:solidFill>
                  <a:srgbClr val="00B0F0"/>
                </a:solidFill>
                <a:cs typeface="Arial" panose="020B0604020202020204" pitchFamily="34" charset="0"/>
              </a:rPr>
              <a:t>T. Xu, R. C. </a:t>
            </a:r>
            <a:r>
              <a:rPr lang="en-GB" altLang="en-US" sz="1050" dirty="0" err="1">
                <a:solidFill>
                  <a:srgbClr val="00B0F0"/>
                </a:solidFill>
                <a:cs typeface="Arial" panose="020B0604020202020204" pitchFamily="34" charset="0"/>
              </a:rPr>
              <a:t>Grammenos</a:t>
            </a:r>
            <a:r>
              <a:rPr lang="en-GB" altLang="en-US" sz="1050" dirty="0">
                <a:solidFill>
                  <a:srgbClr val="00B0F0"/>
                </a:solidFill>
                <a:cs typeface="Arial" panose="020B0604020202020204" pitchFamily="34" charset="0"/>
              </a:rPr>
              <a:t>, and I. Darwazeh, “FPGA implementations of real-time detectors for a spectrally efficient FDM system,” in Telecommunications (ICT), 2013 20th International Conference on, 2013, pp. 1–5.</a:t>
            </a:r>
          </a:p>
          <a:p>
            <a:pPr eaLnBrk="1" hangingPunct="1">
              <a:spcBef>
                <a:spcPct val="0"/>
              </a:spcBef>
              <a:buFontTx/>
              <a:buNone/>
              <a:defRPr/>
            </a:pPr>
            <a:endParaRPr lang="en-GB" altLang="en-US" sz="1050" dirty="0">
              <a:solidFill>
                <a:srgbClr val="00B0F0"/>
              </a:solidFill>
              <a:cs typeface="Arial" panose="020B0604020202020204" pitchFamily="34" charset="0"/>
            </a:endParaRPr>
          </a:p>
        </p:txBody>
      </p:sp>
      <p:sp>
        <p:nvSpPr>
          <p:cNvPr id="243717" name="矩形 7">
            <a:extLst>
              <a:ext uri="{FF2B5EF4-FFF2-40B4-BE49-F238E27FC236}">
                <a16:creationId xmlns:a16="http://schemas.microsoft.com/office/drawing/2014/main" id="{0340496D-0952-D274-B58F-5F6CE2A59E44}"/>
              </a:ext>
            </a:extLst>
          </p:cNvPr>
          <p:cNvSpPr>
            <a:spLocks noChangeArrowheads="1"/>
          </p:cNvSpPr>
          <p:nvPr/>
        </p:nvSpPr>
        <p:spPr bwMode="auto">
          <a:xfrm>
            <a:off x="917575" y="1196975"/>
            <a:ext cx="3744913" cy="300038"/>
          </a:xfrm>
          <a:prstGeom prst="rect">
            <a:avLst/>
          </a:prstGeom>
          <a:noFill/>
          <a:ln>
            <a:noFill/>
          </a:ln>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defRPr/>
            </a:pPr>
            <a:r>
              <a:rPr lang="en-GB" altLang="en-US" sz="1350" b="1" dirty="0"/>
              <a:t>Operation block diagram of TSVD-FSD</a:t>
            </a:r>
          </a:p>
        </p:txBody>
      </p:sp>
      <p:sp>
        <p:nvSpPr>
          <p:cNvPr id="297989" name="Slide Number Placeholder 1">
            <a:extLst>
              <a:ext uri="{FF2B5EF4-FFF2-40B4-BE49-F238E27FC236}">
                <a16:creationId xmlns:a16="http://schemas.microsoft.com/office/drawing/2014/main" id="{1F9779E4-3E41-9A4E-0AE0-43A92F9F87B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0002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4574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9146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718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6469360-24CC-3C4A-B57B-819C3B994EC9}" type="slidenum">
              <a:rPr lang="en-US" altLang="en-US" sz="1000" smtClean="0"/>
              <a:pPr>
                <a:spcBef>
                  <a:spcPct val="0"/>
                </a:spcBef>
                <a:buFontTx/>
                <a:buNone/>
              </a:pPr>
              <a:t>23</a:t>
            </a:fld>
            <a:endParaRPr lang="en-US" altLang="en-US" sz="1000"/>
          </a:p>
        </p:txBody>
      </p:sp>
      <p:pic>
        <p:nvPicPr>
          <p:cNvPr id="297990" name="Picture 8" descr="figure 3">
            <a:extLst>
              <a:ext uri="{FF2B5EF4-FFF2-40B4-BE49-F238E27FC236}">
                <a16:creationId xmlns:a16="http://schemas.microsoft.com/office/drawing/2014/main" id="{3BAD0213-E034-6B9D-BD8D-2732A5F849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4295775"/>
            <a:ext cx="3321050"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标题 1">
            <a:extLst>
              <a:ext uri="{FF2B5EF4-FFF2-40B4-BE49-F238E27FC236}">
                <a16:creationId xmlns:a16="http://schemas.microsoft.com/office/drawing/2014/main" id="{FDEF5E23-F753-E863-EF50-7A30C8FE45C9}"/>
              </a:ext>
            </a:extLst>
          </p:cNvPr>
          <p:cNvSpPr>
            <a:spLocks noGrp="1" noChangeArrowheads="1"/>
          </p:cNvSpPr>
          <p:nvPr>
            <p:ph type="title"/>
          </p:nvPr>
        </p:nvSpPr>
        <p:spPr>
          <a:xfrm>
            <a:off x="261938" y="5035550"/>
            <a:ext cx="2963862" cy="550863"/>
          </a:xfrm>
        </p:spPr>
        <p:txBody>
          <a:bodyPr/>
          <a:lstStyle/>
          <a:p>
            <a:pPr algn="ctr">
              <a:defRPr/>
            </a:pPr>
            <a:r>
              <a:rPr lang="en-GB" altLang="en-US" sz="975" b="0" dirty="0">
                <a:solidFill>
                  <a:schemeClr val="tx1"/>
                </a:solidFill>
                <a:latin typeface="Times New Roman" panose="02020603050405020304" pitchFamily="18" charset="0"/>
                <a:ea typeface="ＭＳ Ｐゴシック" panose="020B0600070205080204" pitchFamily="34" charset="-128"/>
              </a:rPr>
              <a:t>BER performance of the TSVD-FSD-SF and TSVD-FSD-MNSF detector for 4QAM-SEFDM system with</a:t>
            </a:r>
            <a:br>
              <a:rPr lang="en-GB" altLang="en-US" sz="975" b="0" dirty="0">
                <a:solidFill>
                  <a:schemeClr val="tx1"/>
                </a:solidFill>
                <a:latin typeface="Times New Roman" panose="02020603050405020304" pitchFamily="18" charset="0"/>
                <a:ea typeface="ＭＳ Ｐゴシック" panose="020B0600070205080204" pitchFamily="34" charset="-128"/>
              </a:rPr>
            </a:br>
            <a:r>
              <a:rPr lang="el-GR" altLang="en-US" sz="975" b="0" dirty="0">
                <a:solidFill>
                  <a:schemeClr val="tx1"/>
                </a:solidFill>
                <a:latin typeface="Times New Roman" panose="02020603050405020304" pitchFamily="18" charset="0"/>
                <a:ea typeface="ＭＳ Ｐゴシック" panose="020B0600070205080204" pitchFamily="34" charset="-128"/>
              </a:rPr>
              <a:t>α</a:t>
            </a:r>
            <a:r>
              <a:rPr lang="en-GB" altLang="en-US" sz="975" b="0" dirty="0">
                <a:solidFill>
                  <a:schemeClr val="tx1"/>
                </a:solidFill>
                <a:latin typeface="Times New Roman" panose="02020603050405020304" pitchFamily="18" charset="0"/>
                <a:ea typeface="ＭＳ Ｐゴシック" panose="020B0600070205080204" pitchFamily="34" charset="-128"/>
              </a:rPr>
              <a:t>=0.8,N=16,TW=16.</a:t>
            </a:r>
          </a:p>
        </p:txBody>
      </p:sp>
      <p:pic>
        <p:nvPicPr>
          <p:cNvPr id="300034" name="Picture 2">
            <a:extLst>
              <a:ext uri="{FF2B5EF4-FFF2-40B4-BE49-F238E27FC236}">
                <a16:creationId xmlns:a16="http://schemas.microsoft.com/office/drawing/2014/main" id="{A2D8DF4F-2516-AABA-18EB-DF49EC874D3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19100" y="2878138"/>
            <a:ext cx="2732088" cy="2163762"/>
          </a:xfrm>
        </p:spPr>
      </p:pic>
      <p:pic>
        <p:nvPicPr>
          <p:cNvPr id="300035" name="Picture 3">
            <a:extLst>
              <a:ext uri="{FF2B5EF4-FFF2-40B4-BE49-F238E27FC236}">
                <a16:creationId xmlns:a16="http://schemas.microsoft.com/office/drawing/2014/main" id="{D1BA2A43-D0C9-1EEE-805A-E8E3FB8E76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55750"/>
            <a:ext cx="2897188"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36" name="Picture 4">
            <a:extLst>
              <a:ext uri="{FF2B5EF4-FFF2-40B4-BE49-F238E27FC236}">
                <a16:creationId xmlns:a16="http://schemas.microsoft.com/office/drawing/2014/main" id="{6663C727-C5F7-1990-160B-A7771C5944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0663" y="3487738"/>
            <a:ext cx="2357437"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37" name="Picture 5">
            <a:extLst>
              <a:ext uri="{FF2B5EF4-FFF2-40B4-BE49-F238E27FC236}">
                <a16:creationId xmlns:a16="http://schemas.microsoft.com/office/drawing/2014/main" id="{E4AC213B-9524-9B87-E8C4-26AF32E1E2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1628775"/>
            <a:ext cx="2481263"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5" name="TextBox 1">
            <a:extLst>
              <a:ext uri="{FF2B5EF4-FFF2-40B4-BE49-F238E27FC236}">
                <a16:creationId xmlns:a16="http://schemas.microsoft.com/office/drawing/2014/main" id="{5E95FB4D-FAA0-3495-9712-1534C2D3E0EB}"/>
              </a:ext>
            </a:extLst>
          </p:cNvPr>
          <p:cNvSpPr txBox="1">
            <a:spLocks noChangeArrowheads="1"/>
          </p:cNvSpPr>
          <p:nvPr/>
        </p:nvSpPr>
        <p:spPr bwMode="auto">
          <a:xfrm>
            <a:off x="3892550" y="4783138"/>
            <a:ext cx="2044700" cy="508000"/>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US" altLang="en-US" sz="1350" dirty="0"/>
              <a:t>Virtex-6 FPGA</a:t>
            </a:r>
          </a:p>
          <a:p>
            <a:pPr algn="ctr">
              <a:spcBef>
                <a:spcPct val="0"/>
              </a:spcBef>
              <a:buFontTx/>
              <a:buNone/>
              <a:defRPr/>
            </a:pPr>
            <a:r>
              <a:rPr lang="en-US" altLang="en-US" sz="1350" dirty="0"/>
              <a:t>Occupied resource map</a:t>
            </a:r>
          </a:p>
        </p:txBody>
      </p:sp>
      <p:sp>
        <p:nvSpPr>
          <p:cNvPr id="300039" name="Slide Number Placeholder 1">
            <a:extLst>
              <a:ext uri="{FF2B5EF4-FFF2-40B4-BE49-F238E27FC236}">
                <a16:creationId xmlns:a16="http://schemas.microsoft.com/office/drawing/2014/main" id="{9943B177-CEC4-3E22-3D4A-1D9220F8A17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0002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4574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9146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718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CF27161-B381-3742-A1DC-8AF2A0043F3E}" type="slidenum">
              <a:rPr lang="en-US" altLang="en-US" sz="1000" smtClean="0"/>
              <a:pPr>
                <a:spcBef>
                  <a:spcPct val="0"/>
                </a:spcBef>
                <a:buFontTx/>
                <a:buNone/>
              </a:pPr>
              <a:t>24</a:t>
            </a:fld>
            <a:endParaRPr lang="en-US" altLang="en-US" sz="1000"/>
          </a:p>
        </p:txBody>
      </p:sp>
      <p:pic>
        <p:nvPicPr>
          <p:cNvPr id="300040" name="Picture 3">
            <a:extLst>
              <a:ext uri="{FF2B5EF4-FFF2-40B4-BE49-F238E27FC236}">
                <a16:creationId xmlns:a16="http://schemas.microsoft.com/office/drawing/2014/main" id="{07489448-8E77-D9EF-7146-B9F81AE04376}"/>
              </a:ext>
            </a:extLst>
          </p:cNvPr>
          <p:cNvPicPr>
            <a:picLocks noChangeAspect="1"/>
          </p:cNvPicPr>
          <p:nvPr/>
        </p:nvPicPr>
        <p:blipFill>
          <a:blip r:embed="rId7">
            <a:extLst>
              <a:ext uri="{28A0092B-C50C-407E-A947-70E740481C1C}">
                <a14:useLocalDpi xmlns:a14="http://schemas.microsoft.com/office/drawing/2010/main" val="0"/>
              </a:ext>
            </a:extLst>
          </a:blip>
          <a:srcRect l="6317" t="16795" r="7355" b="9300"/>
          <a:stretch>
            <a:fillRect/>
          </a:stretch>
        </p:blipFill>
        <p:spPr bwMode="auto">
          <a:xfrm>
            <a:off x="6608763" y="2082800"/>
            <a:ext cx="2212975"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41" name="Picture 1">
            <a:extLst>
              <a:ext uri="{FF2B5EF4-FFF2-40B4-BE49-F238E27FC236}">
                <a16:creationId xmlns:a16="http://schemas.microsoft.com/office/drawing/2014/main" id="{F3182149-60A7-B11F-DD0E-740EF955912D}"/>
              </a:ext>
            </a:extLst>
          </p:cNvPr>
          <p:cNvPicPr>
            <a:picLocks noChangeAspect="1"/>
          </p:cNvPicPr>
          <p:nvPr/>
        </p:nvPicPr>
        <p:blipFill>
          <a:blip r:embed="rId8">
            <a:extLst>
              <a:ext uri="{28A0092B-C50C-407E-A947-70E740481C1C}">
                <a14:useLocalDpi xmlns:a14="http://schemas.microsoft.com/office/drawing/2010/main" val="0"/>
              </a:ext>
            </a:extLst>
          </a:blip>
          <a:srcRect t="10863" b="13104"/>
          <a:stretch>
            <a:fillRect/>
          </a:stretch>
        </p:blipFill>
        <p:spPr bwMode="auto">
          <a:xfrm>
            <a:off x="7016750" y="1273175"/>
            <a:ext cx="11382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标题 1">
            <a:extLst>
              <a:ext uri="{FF2B5EF4-FFF2-40B4-BE49-F238E27FC236}">
                <a16:creationId xmlns:a16="http://schemas.microsoft.com/office/drawing/2014/main" id="{36156833-72E7-15AC-F057-8120E3BCA70D}"/>
              </a:ext>
            </a:extLst>
          </p:cNvPr>
          <p:cNvSpPr txBox="1">
            <a:spLocks/>
          </p:cNvSpPr>
          <p:nvPr/>
        </p:nvSpPr>
        <p:spPr bwMode="auto">
          <a:xfrm>
            <a:off x="611188" y="830263"/>
            <a:ext cx="5997575" cy="444500"/>
          </a:xfrm>
          <a:prstGeom prst="rect">
            <a:avLst/>
          </a:prstGeom>
          <a:noFill/>
          <a:ln>
            <a:noFill/>
          </a:ln>
        </p:spPr>
        <p:txBody>
          <a:bodyPr/>
          <a:lstStyle>
            <a:lvl1pPr algn="l" rtl="0" eaLnBrk="0" fontAlgn="base" hangingPunct="0">
              <a:spcBef>
                <a:spcPct val="0"/>
              </a:spcBef>
              <a:spcAft>
                <a:spcPct val="0"/>
              </a:spcAft>
              <a:defRPr sz="3000" b="1">
                <a:solidFill>
                  <a:schemeClr val="tx2"/>
                </a:solidFill>
                <a:latin typeface="+mj-lt"/>
                <a:ea typeface="ＭＳ Ｐゴシック" charset="0"/>
                <a:cs typeface="+mj-cs"/>
              </a:defRPr>
            </a:lvl1pPr>
            <a:lvl2pPr algn="l" rtl="0" eaLnBrk="0" fontAlgn="base" hangingPunct="0">
              <a:spcBef>
                <a:spcPct val="0"/>
              </a:spcBef>
              <a:spcAft>
                <a:spcPct val="0"/>
              </a:spcAft>
              <a:defRPr sz="3000" b="1">
                <a:solidFill>
                  <a:schemeClr val="tx2"/>
                </a:solidFill>
                <a:latin typeface="Arial" charset="0"/>
                <a:ea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a:defRPr/>
            </a:pPr>
            <a:r>
              <a:rPr lang="en-GB" altLang="en-US" sz="2000" kern="0" dirty="0">
                <a:ea typeface="ＭＳ Ｐゴシック" panose="020B0600070205080204" pitchFamily="34" charset="-128"/>
              </a:rPr>
              <a:t>FPGA Implementations of Real-Time Detectors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Title 1">
            <a:extLst>
              <a:ext uri="{FF2B5EF4-FFF2-40B4-BE49-F238E27FC236}">
                <a16:creationId xmlns:a16="http://schemas.microsoft.com/office/drawing/2014/main" id="{6B8B5F68-936B-F25D-6A76-0674A931151E}"/>
              </a:ext>
            </a:extLst>
          </p:cNvPr>
          <p:cNvSpPr>
            <a:spLocks noGrp="1" noChangeArrowheads="1"/>
          </p:cNvSpPr>
          <p:nvPr>
            <p:ph type="title"/>
          </p:nvPr>
        </p:nvSpPr>
        <p:spPr>
          <a:xfrm>
            <a:off x="142875" y="762000"/>
            <a:ext cx="8489950" cy="971550"/>
          </a:xfrm>
        </p:spPr>
        <p:txBody>
          <a:bodyPr/>
          <a:lstStyle/>
          <a:p>
            <a:r>
              <a:rPr lang="en-GB" altLang="en-US">
                <a:ea typeface="ＭＳ Ｐゴシック" panose="020B0600070205080204" pitchFamily="34" charset="-128"/>
              </a:rPr>
              <a:t>Channel Estimation: OFDM Pilots in SEFDM signals</a:t>
            </a:r>
          </a:p>
        </p:txBody>
      </p:sp>
      <p:sp>
        <p:nvSpPr>
          <p:cNvPr id="302082" name="Slide Number Placeholder 3">
            <a:extLst>
              <a:ext uri="{FF2B5EF4-FFF2-40B4-BE49-F238E27FC236}">
                <a16:creationId xmlns:a16="http://schemas.microsoft.com/office/drawing/2014/main" id="{56A49981-134A-D359-79C5-5AE546B851E4}"/>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25356A1-CDD2-7A4A-9EF4-F5F24A8918AA}" type="slidenum">
              <a:rPr lang="en-US" altLang="en-US" sz="1400" smtClean="0">
                <a:solidFill>
                  <a:srgbClr val="000000"/>
                </a:solidFill>
              </a:rPr>
              <a:pPr>
                <a:spcBef>
                  <a:spcPct val="0"/>
                </a:spcBef>
                <a:buFontTx/>
                <a:buNone/>
              </a:pPr>
              <a:t>25</a:t>
            </a:fld>
            <a:endParaRPr lang="en-US" altLang="en-US" sz="1400">
              <a:solidFill>
                <a:srgbClr val="000000"/>
              </a:solidFill>
            </a:endParaRPr>
          </a:p>
        </p:txBody>
      </p:sp>
      <p:pic>
        <p:nvPicPr>
          <p:cNvPr id="302083" name="Picture 5">
            <a:extLst>
              <a:ext uri="{FF2B5EF4-FFF2-40B4-BE49-F238E27FC236}">
                <a16:creationId xmlns:a16="http://schemas.microsoft.com/office/drawing/2014/main" id="{BB62B1D0-B9C4-ABC0-0F64-3D335D16E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2350" y="2171700"/>
            <a:ext cx="4186238"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4" name="Content Placeholder 4">
            <a:extLst>
              <a:ext uri="{FF2B5EF4-FFF2-40B4-BE49-F238E27FC236}">
                <a16:creationId xmlns:a16="http://schemas.microsoft.com/office/drawing/2014/main" id="{4BC7F04F-776C-6079-1212-0C0B894C55F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9036" t="410" r="9988" b="10902"/>
          <a:stretch>
            <a:fillRect/>
          </a:stretch>
        </p:blipFill>
        <p:spPr>
          <a:xfrm>
            <a:off x="60325" y="2609850"/>
            <a:ext cx="4579938" cy="2205038"/>
          </a:xfrm>
        </p:spPr>
      </p:pic>
      <p:cxnSp>
        <p:nvCxnSpPr>
          <p:cNvPr id="8" name="Straight Connector 7">
            <a:extLst>
              <a:ext uri="{FF2B5EF4-FFF2-40B4-BE49-F238E27FC236}">
                <a16:creationId xmlns:a16="http://schemas.microsoft.com/office/drawing/2014/main" id="{A68DD51A-DEC0-CAF6-B713-562BEB23DFFA}"/>
              </a:ext>
            </a:extLst>
          </p:cNvPr>
          <p:cNvCxnSpPr/>
          <p:nvPr/>
        </p:nvCxnSpPr>
        <p:spPr>
          <a:xfrm flipH="1">
            <a:off x="4724400" y="2006600"/>
            <a:ext cx="6350" cy="3244850"/>
          </a:xfrm>
          <a:prstGeom prst="line">
            <a:avLst/>
          </a:prstGeom>
          <a:ln w="19050">
            <a:solidFill>
              <a:srgbClr val="68132E"/>
            </a:solidFill>
          </a:ln>
        </p:spPr>
        <p:style>
          <a:lnRef idx="1">
            <a:schemeClr val="accent1"/>
          </a:lnRef>
          <a:fillRef idx="0">
            <a:schemeClr val="accent1"/>
          </a:fillRef>
          <a:effectRef idx="0">
            <a:schemeClr val="accent1"/>
          </a:effectRef>
          <a:fontRef idx="minor">
            <a:schemeClr val="tx1"/>
          </a:fontRef>
        </p:style>
      </p:cxnSp>
      <p:sp>
        <p:nvSpPr>
          <p:cNvPr id="302086" name="TextBox 12">
            <a:extLst>
              <a:ext uri="{FF2B5EF4-FFF2-40B4-BE49-F238E27FC236}">
                <a16:creationId xmlns:a16="http://schemas.microsoft.com/office/drawing/2014/main" id="{F6C68BF7-9E58-3BF8-48F5-646E9FB15FAE}"/>
              </a:ext>
            </a:extLst>
          </p:cNvPr>
          <p:cNvSpPr txBox="1">
            <a:spLocks noChangeArrowheads="1"/>
          </p:cNvSpPr>
          <p:nvPr/>
        </p:nvSpPr>
        <p:spPr bwMode="auto">
          <a:xfrm>
            <a:off x="1879600" y="5334000"/>
            <a:ext cx="1851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800"/>
              <a:t>(a) Time domain</a:t>
            </a:r>
          </a:p>
        </p:txBody>
      </p:sp>
      <p:sp>
        <p:nvSpPr>
          <p:cNvPr id="302087" name="TextBox 13">
            <a:extLst>
              <a:ext uri="{FF2B5EF4-FFF2-40B4-BE49-F238E27FC236}">
                <a16:creationId xmlns:a16="http://schemas.microsoft.com/office/drawing/2014/main" id="{90AE7156-C8D6-9CF2-F53B-F82A957AC53D}"/>
              </a:ext>
            </a:extLst>
          </p:cNvPr>
          <p:cNvSpPr txBox="1">
            <a:spLocks noChangeArrowheads="1"/>
          </p:cNvSpPr>
          <p:nvPr/>
        </p:nvSpPr>
        <p:spPr bwMode="auto">
          <a:xfrm>
            <a:off x="6372225" y="5334000"/>
            <a:ext cx="2441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800"/>
              <a:t>(b) Frequency domain</a:t>
            </a:r>
          </a:p>
        </p:txBody>
      </p:sp>
      <p:cxnSp>
        <p:nvCxnSpPr>
          <p:cNvPr id="18" name="Straight Connector 17">
            <a:extLst>
              <a:ext uri="{FF2B5EF4-FFF2-40B4-BE49-F238E27FC236}">
                <a16:creationId xmlns:a16="http://schemas.microsoft.com/office/drawing/2014/main" id="{F6A3DBE5-2D8F-01C0-563F-BE0D5D9B8051}"/>
              </a:ext>
            </a:extLst>
          </p:cNvPr>
          <p:cNvCxnSpPr/>
          <p:nvPr/>
        </p:nvCxnSpPr>
        <p:spPr>
          <a:xfrm>
            <a:off x="157163" y="5251450"/>
            <a:ext cx="8861425" cy="0"/>
          </a:xfrm>
          <a:prstGeom prst="line">
            <a:avLst/>
          </a:prstGeom>
          <a:ln w="19050">
            <a:solidFill>
              <a:srgbClr val="68132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7A97B49-7F5C-3AE2-61F7-95ABF7701B27}"/>
              </a:ext>
            </a:extLst>
          </p:cNvPr>
          <p:cNvCxnSpPr/>
          <p:nvPr/>
        </p:nvCxnSpPr>
        <p:spPr>
          <a:xfrm>
            <a:off x="157163" y="1992313"/>
            <a:ext cx="8861425" cy="0"/>
          </a:xfrm>
          <a:prstGeom prst="line">
            <a:avLst/>
          </a:prstGeom>
          <a:ln w="19050">
            <a:solidFill>
              <a:srgbClr val="68132E"/>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2CA7BB-C40F-3193-CA90-42AB55388B88}"/>
              </a:ext>
            </a:extLst>
          </p:cNvPr>
          <p:cNvSpPr>
            <a:spLocks noGrp="1"/>
          </p:cNvSpPr>
          <p:nvPr>
            <p:ph type="title"/>
          </p:nvPr>
        </p:nvSpPr>
        <p:spPr>
          <a:xfrm>
            <a:off x="139700" y="863600"/>
            <a:ext cx="8169275" cy="850900"/>
          </a:xfrm>
        </p:spPr>
        <p:txBody>
          <a:bodyPr>
            <a:normAutofit/>
          </a:bodyPr>
          <a:lstStyle/>
          <a:p>
            <a:pPr>
              <a:defRPr/>
            </a:pPr>
            <a:r>
              <a:rPr lang="en-GB" sz="2250" dirty="0">
                <a:latin typeface="Times New Roman" panose="02020603050405020304" pitchFamily="18" charset="0"/>
                <a:cs typeface="Times New Roman" panose="02020603050405020304" pitchFamily="18" charset="0"/>
              </a:rPr>
              <a:t>Implementation of real-time SEFDM system</a:t>
            </a:r>
            <a:br>
              <a:rPr lang="en-GB" sz="2250" dirty="0">
                <a:latin typeface="Times New Roman" panose="02020603050405020304" pitchFamily="18" charset="0"/>
                <a:cs typeface="Times New Roman" panose="02020603050405020304" pitchFamily="18" charset="0"/>
              </a:rPr>
            </a:br>
            <a:endParaRPr lang="en-GB" sz="2250" dirty="0">
              <a:latin typeface="Times New Roman" panose="02020603050405020304" pitchFamily="18" charset="0"/>
              <a:cs typeface="Times New Roman" panose="02020603050405020304" pitchFamily="18" charset="0"/>
            </a:endParaRPr>
          </a:p>
        </p:txBody>
      </p:sp>
      <p:pic>
        <p:nvPicPr>
          <p:cNvPr id="303106" name="Picture 2" descr="A screenshot of a cell phone&#10;&#10;Description automatically generated">
            <a:extLst>
              <a:ext uri="{FF2B5EF4-FFF2-40B4-BE49-F238E27FC236}">
                <a16:creationId xmlns:a16="http://schemas.microsoft.com/office/drawing/2014/main" id="{BE59E381-1EF2-CB1C-1716-89888B00A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8" r="237"/>
          <a:stretch>
            <a:fillRect/>
          </a:stretch>
        </p:blipFill>
        <p:spPr bwMode="auto">
          <a:xfrm>
            <a:off x="2941638" y="1568450"/>
            <a:ext cx="60071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5">
            <a:extLst>
              <a:ext uri="{FF2B5EF4-FFF2-40B4-BE49-F238E27FC236}">
                <a16:creationId xmlns:a16="http://schemas.microsoft.com/office/drawing/2014/main" id="{E7E9DA9A-B9A6-9AFA-B5E0-40C9618D6EE4}"/>
              </a:ext>
            </a:extLst>
          </p:cNvPr>
          <p:cNvSpPr>
            <a:spLocks noGrp="1"/>
          </p:cNvSpPr>
          <p:nvPr>
            <p:ph idx="1"/>
          </p:nvPr>
        </p:nvSpPr>
        <p:spPr>
          <a:xfrm>
            <a:off x="168275" y="1938338"/>
            <a:ext cx="2755900" cy="2822575"/>
          </a:xfrm>
        </p:spPr>
        <p:txBody>
          <a:bodyPr>
            <a:normAutofit lnSpcReduction="10000"/>
          </a:bodyPr>
          <a:lstStyle/>
          <a:p>
            <a:pPr>
              <a:defRPr/>
            </a:pPr>
            <a:r>
              <a:rPr lang="en-GB" sz="1500" dirty="0">
                <a:latin typeface="Times New Roman" panose="02020603050405020304" pitchFamily="18" charset="0"/>
                <a:cs typeface="Times New Roman" panose="02020603050405020304" pitchFamily="18" charset="0"/>
              </a:rPr>
              <a:t>OFDM pilot for channel estimation</a:t>
            </a:r>
          </a:p>
          <a:p>
            <a:pPr>
              <a:defRPr/>
            </a:pPr>
            <a:endParaRPr lang="en-GB" sz="825" dirty="0">
              <a:latin typeface="Times New Roman" panose="02020603050405020304" pitchFamily="18" charset="0"/>
              <a:cs typeface="Times New Roman" panose="02020603050405020304" pitchFamily="18" charset="0"/>
            </a:endParaRPr>
          </a:p>
          <a:p>
            <a:pPr>
              <a:defRPr/>
            </a:pPr>
            <a:r>
              <a:rPr lang="en-GB" sz="1500" dirty="0">
                <a:latin typeface="Times New Roman" panose="02020603050405020304" pitchFamily="18" charset="0"/>
                <a:cs typeface="Times New Roman" panose="02020603050405020304" pitchFamily="18" charset="0"/>
              </a:rPr>
              <a:t>Realistic channel and noise using channel emulator</a:t>
            </a:r>
          </a:p>
          <a:p>
            <a:pPr>
              <a:defRPr/>
            </a:pPr>
            <a:endParaRPr lang="en-GB" sz="825" dirty="0">
              <a:latin typeface="Times New Roman" panose="02020603050405020304" pitchFamily="18" charset="0"/>
              <a:cs typeface="Times New Roman" panose="02020603050405020304" pitchFamily="18" charset="0"/>
            </a:endParaRPr>
          </a:p>
          <a:p>
            <a:pPr>
              <a:defRPr/>
            </a:pPr>
            <a:r>
              <a:rPr lang="en-GB" sz="1500" dirty="0">
                <a:latin typeface="Times New Roman" panose="02020603050405020304" pitchFamily="18" charset="0"/>
                <a:cs typeface="Times New Roman" panose="02020603050405020304" pitchFamily="18" charset="0"/>
              </a:rPr>
              <a:t>A Pipeline design architecture for SEFDM iterative decoder</a:t>
            </a:r>
          </a:p>
          <a:p>
            <a:pPr>
              <a:defRPr/>
            </a:pPr>
            <a:endParaRPr lang="en-GB" sz="825" dirty="0">
              <a:latin typeface="Times New Roman" panose="02020603050405020304" pitchFamily="18" charset="0"/>
              <a:cs typeface="Times New Roman" panose="02020603050405020304" pitchFamily="18" charset="0"/>
            </a:endParaRPr>
          </a:p>
          <a:p>
            <a:pPr>
              <a:defRPr/>
            </a:pPr>
            <a:r>
              <a:rPr lang="en-GB" sz="1500" dirty="0">
                <a:latin typeface="Times New Roman" panose="02020603050405020304" pitchFamily="18" charset="0"/>
                <a:cs typeface="Times New Roman" panose="02020603050405020304" pitchFamily="18" charset="0"/>
              </a:rPr>
              <a:t>Real-time SEFDM using SDR platform (LabVIEW &amp; USRP)</a:t>
            </a:r>
          </a:p>
        </p:txBody>
      </p:sp>
      <p:sp>
        <p:nvSpPr>
          <p:cNvPr id="303108" name="Content Placeholder 5">
            <a:extLst>
              <a:ext uri="{FF2B5EF4-FFF2-40B4-BE49-F238E27FC236}">
                <a16:creationId xmlns:a16="http://schemas.microsoft.com/office/drawing/2014/main" id="{87FD1B36-96C9-E662-1ACF-304945DDC11E}"/>
              </a:ext>
            </a:extLst>
          </p:cNvPr>
          <p:cNvSpPr txBox="1">
            <a:spLocks noChangeArrowheads="1"/>
          </p:cNvSpPr>
          <p:nvPr/>
        </p:nvSpPr>
        <p:spPr bwMode="auto">
          <a:xfrm>
            <a:off x="347663" y="5245100"/>
            <a:ext cx="84486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6858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70000"/>
              </a:lnSpc>
              <a:spcBef>
                <a:spcPct val="0"/>
              </a:spcBef>
              <a:buFontTx/>
              <a:buNone/>
            </a:pPr>
            <a:r>
              <a:rPr lang="en-GB" altLang="en-US" sz="800">
                <a:solidFill>
                  <a:srgbClr val="00B0F0"/>
                </a:solidFill>
                <a:latin typeface="Garamond" panose="02020404030301010803" pitchFamily="18" charset="0"/>
              </a:rPr>
              <a:t>Ozan, Waseem, et al. “Experimental Evaluation of Channel Estimation and Equalisation in Non-Orthogonal FDM Systems." In 2018 11th International Symposium on CSNDSP, IEEE, 2018.</a:t>
            </a:r>
          </a:p>
          <a:p>
            <a:pPr eaLnBrk="1" hangingPunct="1">
              <a:lnSpc>
                <a:spcPct val="70000"/>
              </a:lnSpc>
              <a:spcBef>
                <a:spcPct val="0"/>
              </a:spcBef>
              <a:buFontTx/>
              <a:buNone/>
            </a:pPr>
            <a:endParaRPr lang="en-GB" altLang="en-US" sz="800">
              <a:solidFill>
                <a:srgbClr val="00B0F0"/>
              </a:solidFill>
              <a:latin typeface="Garamond" panose="02020404030301010803" pitchFamily="18" charset="0"/>
            </a:endParaRPr>
          </a:p>
          <a:p>
            <a:pPr eaLnBrk="1" hangingPunct="1">
              <a:lnSpc>
                <a:spcPct val="70000"/>
              </a:lnSpc>
              <a:spcBef>
                <a:spcPct val="0"/>
              </a:spcBef>
              <a:buFontTx/>
              <a:buNone/>
            </a:pPr>
            <a:r>
              <a:rPr lang="en-GB" altLang="en-US" sz="800">
                <a:solidFill>
                  <a:srgbClr val="00B0F0"/>
                </a:solidFill>
                <a:latin typeface="Garamond" panose="02020404030301010803" pitchFamily="18" charset="0"/>
              </a:rPr>
              <a:t>Ozan, Waseem, P. A. Haigh, B. Tan, and I. Darwazeh. “Experimental SEFDM pipelined iterative detection architecture with improved throughput." In 2018 IEEE 87th Vehicular Technology Conference (VTC Spring), pp. 1-5. IEEE, 2018.</a:t>
            </a:r>
          </a:p>
          <a:p>
            <a:pPr eaLnBrk="1" hangingPunct="1">
              <a:lnSpc>
                <a:spcPct val="70000"/>
              </a:lnSpc>
              <a:spcBef>
                <a:spcPct val="0"/>
              </a:spcBef>
              <a:buFontTx/>
              <a:buNone/>
            </a:pPr>
            <a:endParaRPr lang="en-GB" altLang="en-US" sz="800">
              <a:solidFill>
                <a:srgbClr val="00B0F0"/>
              </a:solidFill>
              <a:latin typeface="Garamond" panose="02020404030301010803" pitchFamily="18" charset="0"/>
            </a:endParaRPr>
          </a:p>
          <a:p>
            <a:pPr eaLnBrk="1" hangingPunct="1">
              <a:lnSpc>
                <a:spcPct val="70000"/>
              </a:lnSpc>
              <a:spcBef>
                <a:spcPct val="0"/>
              </a:spcBef>
              <a:buFontTx/>
              <a:buNone/>
            </a:pPr>
            <a:r>
              <a:rPr lang="en-GB" altLang="en-US" sz="800">
                <a:solidFill>
                  <a:srgbClr val="00B0F0"/>
                </a:solidFill>
                <a:latin typeface="Garamond" panose="02020404030301010803" pitchFamily="18" charset="0"/>
              </a:rPr>
              <a:t>Ozan, Waseem, H. Ghannam, P. A. Haigh, and I. Darwazeh. “Experimental implementation of real-time non-orthogonal multi-carrier systems in a realistic fading channel." In Radio and Wireless Symposium (RWS), IEEE, 2018.</a:t>
            </a:r>
          </a:p>
          <a:p>
            <a:pPr eaLnBrk="1" hangingPunct="1">
              <a:lnSpc>
                <a:spcPct val="70000"/>
              </a:lnSpc>
              <a:spcBef>
                <a:spcPct val="0"/>
              </a:spcBef>
              <a:buFontTx/>
              <a:buNone/>
            </a:pPr>
            <a:endParaRPr lang="en-GB" altLang="en-US" sz="800">
              <a:solidFill>
                <a:srgbClr val="00B0F0"/>
              </a:solidFill>
              <a:latin typeface="Garamond" panose="02020404030301010803" pitchFamily="18" charset="0"/>
            </a:endParaRPr>
          </a:p>
          <a:p>
            <a:pPr eaLnBrk="1" hangingPunct="1">
              <a:lnSpc>
                <a:spcPct val="70000"/>
              </a:lnSpc>
              <a:spcBef>
                <a:spcPct val="0"/>
              </a:spcBef>
              <a:buFontTx/>
              <a:buNone/>
            </a:pPr>
            <a:r>
              <a:rPr lang="en-GB" altLang="en-US" sz="800">
                <a:solidFill>
                  <a:srgbClr val="00B0F0"/>
                </a:solidFill>
                <a:latin typeface="Garamond" panose="02020404030301010803" pitchFamily="18" charset="0"/>
              </a:rPr>
              <a:t>Ozan, Waseem, R. Grammenos, H. Ghannam, P. A. Haigh, and I. Darwazeh. “Real-Time SEFDM Transceiver for 5G Systems and Beyond." Personal, Indoor, and Mobile Radio Communications (PIMRC), 2017 IEEE 28th Annual International Symposium on. IEEE, 2017.</a:t>
            </a:r>
          </a:p>
        </p:txBody>
      </p:sp>
      <p:sp>
        <p:nvSpPr>
          <p:cNvPr id="303109" name="Slide Number Placeholder 6">
            <a:extLst>
              <a:ext uri="{FF2B5EF4-FFF2-40B4-BE49-F238E27FC236}">
                <a16:creationId xmlns:a16="http://schemas.microsoft.com/office/drawing/2014/main" id="{7DC992F3-A9EF-7E2D-5F71-77BB77469C1F}"/>
              </a:ext>
            </a:extLst>
          </p:cNvPr>
          <p:cNvSpPr>
            <a:spLocks noGrp="1" noChangeArrowheads="1"/>
          </p:cNvSpPr>
          <p:nvPr>
            <p:ph type="sldNum" sz="quarter" idx="10"/>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C2FAFAB-2FDF-CD47-8C6A-C5E993A1BC59}" type="slidenum">
              <a:rPr lang="en-GB" altLang="en-US" sz="1200" smtClean="0">
                <a:solidFill>
                  <a:srgbClr val="898989"/>
                </a:solidFill>
              </a:rPr>
              <a:pPr>
                <a:spcBef>
                  <a:spcPct val="0"/>
                </a:spcBef>
                <a:buFontTx/>
                <a:buNone/>
              </a:pPr>
              <a:t>26</a:t>
            </a:fld>
            <a:endParaRPr lang="en-GB" altLang="en-US" sz="1200">
              <a:solidFill>
                <a:srgbClr val="898989"/>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D9CFDD-98FD-292F-A689-040F4392878F}"/>
              </a:ext>
            </a:extLst>
          </p:cNvPr>
          <p:cNvSpPr>
            <a:spLocks noGrp="1"/>
          </p:cNvSpPr>
          <p:nvPr>
            <p:ph type="title"/>
          </p:nvPr>
        </p:nvSpPr>
        <p:spPr>
          <a:xfrm>
            <a:off x="79375" y="596900"/>
            <a:ext cx="8169275" cy="933450"/>
          </a:xfrm>
        </p:spPr>
        <p:txBody>
          <a:bodyPr>
            <a:normAutofit/>
          </a:bodyPr>
          <a:lstStyle/>
          <a:p>
            <a:pPr>
              <a:defRPr/>
            </a:pPr>
            <a:r>
              <a:rPr lang="en-GB" sz="2250" dirty="0">
                <a:latin typeface="Times New Roman" panose="02020603050405020304" pitchFamily="18" charset="0"/>
                <a:cs typeface="Times New Roman" panose="02020603050405020304" pitchFamily="18" charset="0"/>
              </a:rPr>
              <a:t>Implementation of real-time SEFDM system</a:t>
            </a:r>
            <a:br>
              <a:rPr lang="en-GB" sz="2250" dirty="0">
                <a:latin typeface="Times New Roman" panose="02020603050405020304" pitchFamily="18" charset="0"/>
                <a:cs typeface="Times New Roman" panose="02020603050405020304" pitchFamily="18" charset="0"/>
              </a:rPr>
            </a:br>
            <a:endParaRPr lang="en-GB" sz="2250" dirty="0">
              <a:latin typeface="Times New Roman" panose="02020603050405020304" pitchFamily="18" charset="0"/>
              <a:cs typeface="Times New Roman" panose="02020603050405020304" pitchFamily="18" charset="0"/>
            </a:endParaRPr>
          </a:p>
        </p:txBody>
      </p:sp>
      <p:pic>
        <p:nvPicPr>
          <p:cNvPr id="304130" name="Picture 5" descr="A screenshot of a cell phone&#10;&#10;Description automatically generated">
            <a:extLst>
              <a:ext uri="{FF2B5EF4-FFF2-40B4-BE49-F238E27FC236}">
                <a16:creationId xmlns:a16="http://schemas.microsoft.com/office/drawing/2014/main" id="{61A6A46C-6578-C5A7-F4B8-9F646EBB29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6025" y="1960563"/>
            <a:ext cx="6378575"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5">
            <a:extLst>
              <a:ext uri="{FF2B5EF4-FFF2-40B4-BE49-F238E27FC236}">
                <a16:creationId xmlns:a16="http://schemas.microsoft.com/office/drawing/2014/main" id="{A6257DE5-9258-AB18-E61D-82E4DE3DC64F}"/>
              </a:ext>
            </a:extLst>
          </p:cNvPr>
          <p:cNvSpPr>
            <a:spLocks noGrp="1"/>
          </p:cNvSpPr>
          <p:nvPr>
            <p:ph idx="1"/>
          </p:nvPr>
        </p:nvSpPr>
        <p:spPr>
          <a:xfrm>
            <a:off x="82550" y="2698750"/>
            <a:ext cx="2347913" cy="1997075"/>
          </a:xfrm>
        </p:spPr>
        <p:txBody>
          <a:bodyPr>
            <a:normAutofit fontScale="92500"/>
          </a:bodyPr>
          <a:lstStyle/>
          <a:p>
            <a:pPr marL="0" indent="0">
              <a:buFontTx/>
              <a:buNone/>
              <a:defRPr/>
            </a:pPr>
            <a:r>
              <a:rPr lang="en-GB" dirty="0">
                <a:latin typeface="Times New Roman" panose="02020603050405020304" pitchFamily="18" charset="0"/>
                <a:cs typeface="Times New Roman" panose="02020603050405020304" pitchFamily="18" charset="0"/>
              </a:rPr>
              <a:t>Receiver Pipeline architecture for SEFDM system </a:t>
            </a:r>
          </a:p>
        </p:txBody>
      </p:sp>
      <p:sp>
        <p:nvSpPr>
          <p:cNvPr id="304132" name="Slide Number Placeholder 7">
            <a:extLst>
              <a:ext uri="{FF2B5EF4-FFF2-40B4-BE49-F238E27FC236}">
                <a16:creationId xmlns:a16="http://schemas.microsoft.com/office/drawing/2014/main" id="{1BB8D975-38ED-2D6C-1113-73D3D5D4F893}"/>
              </a:ext>
            </a:extLst>
          </p:cNvPr>
          <p:cNvSpPr>
            <a:spLocks noGrp="1" noChangeArrowheads="1"/>
          </p:cNvSpPr>
          <p:nvPr>
            <p:ph type="sldNum" sz="quarter" idx="10"/>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0609FBD-6210-BD4B-BBB5-21CEEB701B70}" type="slidenum">
              <a:rPr lang="en-GB" altLang="en-US" sz="1200" smtClean="0">
                <a:solidFill>
                  <a:srgbClr val="898989"/>
                </a:solidFill>
              </a:rPr>
              <a:pPr>
                <a:spcBef>
                  <a:spcPct val="0"/>
                </a:spcBef>
                <a:buFontTx/>
                <a:buNone/>
              </a:pPr>
              <a:t>27</a:t>
            </a:fld>
            <a:endParaRPr lang="en-GB" altLang="en-US" sz="1200">
              <a:solidFill>
                <a:srgbClr val="898989"/>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2B55E6-9896-0345-628F-2D88061B0219}"/>
              </a:ext>
            </a:extLst>
          </p:cNvPr>
          <p:cNvSpPr>
            <a:spLocks noGrp="1"/>
          </p:cNvSpPr>
          <p:nvPr>
            <p:ph type="title"/>
          </p:nvPr>
        </p:nvSpPr>
        <p:spPr>
          <a:xfrm>
            <a:off x="346075" y="1027113"/>
            <a:ext cx="8169275" cy="911225"/>
          </a:xfrm>
        </p:spPr>
        <p:txBody>
          <a:bodyPr>
            <a:normAutofit/>
          </a:bodyPr>
          <a:lstStyle/>
          <a:p>
            <a:pPr>
              <a:defRPr/>
            </a:pPr>
            <a:r>
              <a:rPr lang="en-GB" sz="2250" dirty="0">
                <a:latin typeface="Times New Roman" panose="02020603050405020304" pitchFamily="18" charset="0"/>
                <a:cs typeface="Times New Roman" panose="02020603050405020304" pitchFamily="18" charset="0"/>
              </a:rPr>
              <a:t>Introduction of zero padding in SEFDM systems</a:t>
            </a:r>
            <a:br>
              <a:rPr lang="en-GB" sz="2250" dirty="0">
                <a:latin typeface="Times New Roman" panose="02020603050405020304" pitchFamily="18" charset="0"/>
                <a:cs typeface="Times New Roman" panose="02020603050405020304" pitchFamily="18" charset="0"/>
              </a:rPr>
            </a:br>
            <a:endParaRPr lang="en-GB" sz="2250" dirty="0">
              <a:latin typeface="Times New Roman" panose="02020603050405020304" pitchFamily="18" charset="0"/>
              <a:cs typeface="Times New Roman" panose="02020603050405020304" pitchFamily="18" charset="0"/>
            </a:endParaRPr>
          </a:p>
        </p:txBody>
      </p:sp>
      <p:pic>
        <p:nvPicPr>
          <p:cNvPr id="305154" name="Picture 2" descr="A screenshot of a cell phone&#10;&#10;Description automatically generated">
            <a:extLst>
              <a:ext uri="{FF2B5EF4-FFF2-40B4-BE49-F238E27FC236}">
                <a16:creationId xmlns:a16="http://schemas.microsoft.com/office/drawing/2014/main" id="{EAE6876E-E0D8-A7AE-B42C-47074CED9D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75" y="1736725"/>
            <a:ext cx="4008438"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5" name="Picture 5" descr="A screenshot of a cell phone&#10;&#10;Description automatically generated">
            <a:extLst>
              <a:ext uri="{FF2B5EF4-FFF2-40B4-BE49-F238E27FC236}">
                <a16:creationId xmlns:a16="http://schemas.microsoft.com/office/drawing/2014/main" id="{50174C42-9E9B-D863-575B-510E44E55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4275" y="1639888"/>
            <a:ext cx="3859213"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56" name="Picture 7" descr="A close up of a map&#10;&#10;Description automatically generated">
            <a:extLst>
              <a:ext uri="{FF2B5EF4-FFF2-40B4-BE49-F238E27FC236}">
                <a16:creationId xmlns:a16="http://schemas.microsoft.com/office/drawing/2014/main" id="{C23FE4FD-79C1-6A2D-1247-8A31A01CB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4275" y="3421063"/>
            <a:ext cx="3859213"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5">
            <a:extLst>
              <a:ext uri="{FF2B5EF4-FFF2-40B4-BE49-F238E27FC236}">
                <a16:creationId xmlns:a16="http://schemas.microsoft.com/office/drawing/2014/main" id="{4DD27ACB-1D84-3DCB-6CCB-B8873C19A35B}"/>
              </a:ext>
            </a:extLst>
          </p:cNvPr>
          <p:cNvSpPr txBox="1">
            <a:spLocks/>
          </p:cNvSpPr>
          <p:nvPr/>
        </p:nvSpPr>
        <p:spPr>
          <a:xfrm>
            <a:off x="558800" y="5643563"/>
            <a:ext cx="7737475" cy="357187"/>
          </a:xfrm>
          <a:prstGeom prst="rect">
            <a:avLst/>
          </a:prstGeom>
        </p:spPr>
        <p:txBody>
          <a:bodyPr lIns="68580" tIns="34290" rIns="68580" bIns="34290">
            <a:normAutofit lnSpcReduction="10000"/>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6858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70000"/>
              </a:lnSpc>
              <a:spcBef>
                <a:spcPct val="0"/>
              </a:spcBef>
              <a:buFontTx/>
              <a:buNone/>
              <a:defRPr/>
            </a:pPr>
            <a:r>
              <a:rPr lang="en-GB" altLang="en-US" sz="1300">
                <a:solidFill>
                  <a:srgbClr val="00B0F0"/>
                </a:solidFill>
                <a:latin typeface="Garamond" panose="02020404030301010803" pitchFamily="18" charset="0"/>
              </a:rPr>
              <a:t>Ozan, Waseem, R. Grammenos, and I. Darwazeh. “Zero Padding or Cyclic Prefix: Evaluation for Non Orthogonal Signals.“ IEEE Communication Letters. IEEE, 2020.</a:t>
            </a:r>
          </a:p>
        </p:txBody>
      </p:sp>
      <p:sp>
        <p:nvSpPr>
          <p:cNvPr id="305158" name="Slide Number Placeholder 8">
            <a:extLst>
              <a:ext uri="{FF2B5EF4-FFF2-40B4-BE49-F238E27FC236}">
                <a16:creationId xmlns:a16="http://schemas.microsoft.com/office/drawing/2014/main" id="{EA50DF84-B6BE-006C-4425-5E750D276AAA}"/>
              </a:ext>
            </a:extLst>
          </p:cNvPr>
          <p:cNvSpPr>
            <a:spLocks noGrp="1" noChangeArrowheads="1"/>
          </p:cNvSpPr>
          <p:nvPr>
            <p:ph type="sldNum" sz="quarter" idx="10"/>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3E33CA2-7C89-4147-8321-0084C06D328B}" type="slidenum">
              <a:rPr lang="en-GB" altLang="en-US" sz="1200" smtClean="0">
                <a:solidFill>
                  <a:srgbClr val="898989"/>
                </a:solidFill>
              </a:rPr>
              <a:pPr>
                <a:spcBef>
                  <a:spcPct val="0"/>
                </a:spcBef>
                <a:buFontTx/>
                <a:buNone/>
              </a:pPr>
              <a:t>28</a:t>
            </a:fld>
            <a:endParaRPr lang="en-GB" altLang="en-US" sz="1200">
              <a:solidFill>
                <a:srgbClr val="898989"/>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Title 1">
            <a:extLst>
              <a:ext uri="{FF2B5EF4-FFF2-40B4-BE49-F238E27FC236}">
                <a16:creationId xmlns:a16="http://schemas.microsoft.com/office/drawing/2014/main" id="{83D17BAC-A1A1-84F7-9C77-319312BF4620}"/>
              </a:ext>
            </a:extLst>
          </p:cNvPr>
          <p:cNvSpPr>
            <a:spLocks noGrp="1" noChangeArrowheads="1"/>
          </p:cNvSpPr>
          <p:nvPr>
            <p:ph type="title"/>
          </p:nvPr>
        </p:nvSpPr>
        <p:spPr>
          <a:xfrm>
            <a:off x="34925" y="714375"/>
            <a:ext cx="9217025" cy="554038"/>
          </a:xfrm>
        </p:spPr>
        <p:txBody>
          <a:bodyPr/>
          <a:lstStyle/>
          <a:p>
            <a:pPr algn="ctr"/>
            <a:r>
              <a:rPr lang="en-GB" altLang="en-US">
                <a:ea typeface="ＭＳ Ｐゴシック" panose="020B0600070205080204" pitchFamily="34" charset="-128"/>
              </a:rPr>
              <a:t>Can be viewed as truncated time domain signals</a:t>
            </a:r>
          </a:p>
        </p:txBody>
      </p:sp>
      <p:sp>
        <p:nvSpPr>
          <p:cNvPr id="306178" name="Rectangle 3">
            <a:extLst>
              <a:ext uri="{FF2B5EF4-FFF2-40B4-BE49-F238E27FC236}">
                <a16:creationId xmlns:a16="http://schemas.microsoft.com/office/drawing/2014/main" id="{0A59B7D0-2121-AD3B-A9FE-EB643A2CE0CD}"/>
              </a:ext>
            </a:extLst>
          </p:cNvPr>
          <p:cNvSpPr>
            <a:spLocks noChangeArrowheads="1"/>
          </p:cNvSpPr>
          <p:nvPr/>
        </p:nvSpPr>
        <p:spPr bwMode="auto">
          <a:xfrm>
            <a:off x="90488" y="4438650"/>
            <a:ext cx="5013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itchFamily="2" charset="2"/>
              <a:buChar char="Ø"/>
            </a:pPr>
            <a:r>
              <a:rPr kumimoji="1" lang="en-GB" altLang="en-US" sz="1600">
                <a:solidFill>
                  <a:srgbClr val="000000"/>
                </a:solidFill>
                <a:latin typeface="Garamond" panose="02020404030301010803" pitchFamily="18" charset="0"/>
              </a:rPr>
              <a:t>Advantages in WiFi environments with high interference</a:t>
            </a:r>
          </a:p>
          <a:p>
            <a:pPr>
              <a:spcBef>
                <a:spcPct val="0"/>
              </a:spcBef>
              <a:buFont typeface="Wingdings" pitchFamily="2" charset="2"/>
              <a:buChar char="Ø"/>
            </a:pPr>
            <a:endParaRPr kumimoji="1" lang="en-GB" altLang="en-US" sz="1600">
              <a:solidFill>
                <a:srgbClr val="000000"/>
              </a:solidFill>
              <a:latin typeface="Garamond" panose="02020404030301010803" pitchFamily="18" charset="0"/>
            </a:endParaRPr>
          </a:p>
        </p:txBody>
      </p:sp>
      <p:sp>
        <p:nvSpPr>
          <p:cNvPr id="306179" name="Slide Number Placeholder 1">
            <a:extLst>
              <a:ext uri="{FF2B5EF4-FFF2-40B4-BE49-F238E27FC236}">
                <a16:creationId xmlns:a16="http://schemas.microsoft.com/office/drawing/2014/main" id="{96E96197-0F80-F2CA-E7F4-09546AEB3A77}"/>
              </a:ext>
            </a:extLst>
          </p:cNvPr>
          <p:cNvSpPr>
            <a:spLocks noGrp="1"/>
          </p:cNvSpPr>
          <p:nvPr>
            <p:ph type="sldNum" sz="quarter" idx="10"/>
          </p:nvPr>
        </p:nvSpPr>
        <p:spPr>
          <a:xfrm>
            <a:off x="463550" y="5711825"/>
            <a:ext cx="8640763" cy="863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l">
              <a:spcBef>
                <a:spcPct val="0"/>
              </a:spcBef>
              <a:buFontTx/>
              <a:buNone/>
            </a:pPr>
            <a:r>
              <a:rPr lang="en-GB" altLang="en-US" sz="1400">
                <a:solidFill>
                  <a:srgbClr val="00B0F0"/>
                </a:solidFill>
                <a:latin typeface="Garamond" panose="02020404030301010803" pitchFamily="18" charset="0"/>
              </a:rPr>
              <a:t> W. Ozan, K. Jamieson and I. Darwazeh, "Truncating and oversampling OFDM signals in white Gaussian noise channels," 10th International Symposium on Communication Systems, Networks and Digital Signal Processing (CSNDSP), Prague, 2016, pp. 1-6. (best paper award)</a:t>
            </a:r>
          </a:p>
          <a:p>
            <a:pPr algn="l">
              <a:spcBef>
                <a:spcPct val="0"/>
              </a:spcBef>
              <a:buFontTx/>
              <a:buNone/>
            </a:pPr>
            <a:endParaRPr lang="en-US" altLang="en-US" sz="1400">
              <a:solidFill>
                <a:srgbClr val="00B0F0"/>
              </a:solidFill>
            </a:endParaRPr>
          </a:p>
        </p:txBody>
      </p:sp>
      <p:pic>
        <p:nvPicPr>
          <p:cNvPr id="306180" name="Picture 2">
            <a:extLst>
              <a:ext uri="{FF2B5EF4-FFF2-40B4-BE49-F238E27FC236}">
                <a16:creationId xmlns:a16="http://schemas.microsoft.com/office/drawing/2014/main" id="{5BA76C4A-6431-B026-389D-AE4B97CB3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25" y="1487488"/>
            <a:ext cx="80073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181" name="Picture 5">
            <a:extLst>
              <a:ext uri="{FF2B5EF4-FFF2-40B4-BE49-F238E27FC236}">
                <a16:creationId xmlns:a16="http://schemas.microsoft.com/office/drawing/2014/main" id="{8E51B920-51EA-78D2-2FD3-730F3E788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7175" y="4059238"/>
            <a:ext cx="3749675"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CC2530-D16B-AA7D-FCF7-FE9BA62056DC}"/>
              </a:ext>
            </a:extLst>
          </p:cNvPr>
          <p:cNvSpPr>
            <a:spLocks noGrp="1"/>
          </p:cNvSpPr>
          <p:nvPr>
            <p:ph idx="1"/>
          </p:nvPr>
        </p:nvSpPr>
        <p:spPr>
          <a:xfrm>
            <a:off x="327025" y="1341438"/>
            <a:ext cx="8489950" cy="5040312"/>
          </a:xfrm>
        </p:spPr>
        <p:txBody>
          <a:bodyPr/>
          <a:lstStyle/>
          <a:p>
            <a:pPr marL="0" indent="0" algn="ctr">
              <a:buFontTx/>
              <a:buNone/>
              <a:defRPr/>
            </a:pPr>
            <a:r>
              <a:rPr lang="en-US" sz="2000" i="1" dirty="0"/>
              <a:t>We would like radio signals that can carry </a:t>
            </a:r>
            <a:r>
              <a:rPr lang="en-US" sz="2000" b="1" i="1" dirty="0"/>
              <a:t>all the information</a:t>
            </a:r>
            <a:r>
              <a:rPr lang="en-US" sz="2000" i="1" dirty="0"/>
              <a:t>, maintaining data </a:t>
            </a:r>
            <a:r>
              <a:rPr lang="en-US" sz="2000" b="1" i="1" dirty="0"/>
              <a:t>quality</a:t>
            </a:r>
            <a:r>
              <a:rPr lang="en-US" sz="2000" i="1" dirty="0"/>
              <a:t> , integrity and security  in smallest possible </a:t>
            </a:r>
            <a:r>
              <a:rPr lang="en-US" sz="2000" b="1" i="1" dirty="0"/>
              <a:t>bandwidth</a:t>
            </a:r>
            <a:r>
              <a:rPr lang="en-US" sz="2000" i="1" dirty="0"/>
              <a:t> and lowest possible </a:t>
            </a:r>
            <a:r>
              <a:rPr lang="en-US" sz="2000" b="1" i="1" dirty="0"/>
              <a:t>energy</a:t>
            </a:r>
            <a:r>
              <a:rPr lang="en-US" sz="2000" i="1" dirty="0"/>
              <a:t> using </a:t>
            </a:r>
            <a:r>
              <a:rPr lang="en-US" sz="2000" b="1" i="1" dirty="0"/>
              <a:t>simplest</a:t>
            </a:r>
            <a:r>
              <a:rPr lang="en-US" sz="2000" i="1" dirty="0"/>
              <a:t> equipment.</a:t>
            </a:r>
          </a:p>
          <a:p>
            <a:pPr marL="0" indent="0">
              <a:buFontTx/>
              <a:buNone/>
              <a:defRPr/>
            </a:pPr>
            <a:r>
              <a:rPr lang="en-US" sz="2400" dirty="0"/>
              <a:t>		     </a:t>
            </a:r>
            <a:endParaRPr lang="en-US" sz="1400" dirty="0">
              <a:solidFill>
                <a:srgbClr val="FF0000"/>
              </a:solidFill>
            </a:endParaRPr>
          </a:p>
          <a:p>
            <a:pPr>
              <a:defRPr/>
            </a:pPr>
            <a:r>
              <a:rPr lang="en-US" sz="2400" b="1" dirty="0"/>
              <a:t>Use</a:t>
            </a:r>
            <a:r>
              <a:rPr lang="en-US" sz="2400" dirty="0"/>
              <a:t>: think of 1G, GSM, UMTS and then LTE and 5G</a:t>
            </a:r>
          </a:p>
          <a:p>
            <a:pPr>
              <a:defRPr/>
            </a:pPr>
            <a:r>
              <a:rPr lang="en-US" sz="2400" dirty="0"/>
              <a:t>Data </a:t>
            </a:r>
            <a:r>
              <a:rPr lang="en-US" sz="2400" b="1" dirty="0"/>
              <a:t>rate</a:t>
            </a:r>
            <a:r>
              <a:rPr lang="en-US" sz="2400" dirty="0"/>
              <a:t>: kb/s to Gb/s</a:t>
            </a:r>
          </a:p>
          <a:p>
            <a:pPr>
              <a:defRPr/>
            </a:pPr>
            <a:r>
              <a:rPr lang="en-US" sz="2400" b="1" dirty="0"/>
              <a:t>Bandwidth</a:t>
            </a:r>
            <a:r>
              <a:rPr lang="en-US" sz="2400" dirty="0"/>
              <a:t> and radio</a:t>
            </a:r>
          </a:p>
          <a:p>
            <a:pPr>
              <a:defRPr/>
            </a:pPr>
            <a:r>
              <a:rPr lang="en-US" sz="2400" dirty="0"/>
              <a:t>Signal quality and errors:</a:t>
            </a:r>
          </a:p>
          <a:p>
            <a:pPr lvl="1">
              <a:defRPr/>
            </a:pPr>
            <a:r>
              <a:rPr lang="en-US" sz="2000" dirty="0"/>
              <a:t>Channel physics: delay spread, environment, user speed</a:t>
            </a:r>
          </a:p>
          <a:p>
            <a:pPr lvl="1">
              <a:defRPr/>
            </a:pPr>
            <a:r>
              <a:rPr lang="en-US" sz="2000" dirty="0"/>
              <a:t>Channel use: noise and interference</a:t>
            </a:r>
          </a:p>
          <a:p>
            <a:pPr>
              <a:defRPr/>
            </a:pPr>
            <a:r>
              <a:rPr lang="en-US" sz="2400" dirty="0"/>
              <a:t>Equipment, </a:t>
            </a:r>
            <a:r>
              <a:rPr lang="en-US" sz="2400" b="1" dirty="0"/>
              <a:t>energy</a:t>
            </a:r>
            <a:r>
              <a:rPr lang="en-US" sz="2400" dirty="0"/>
              <a:t> and </a:t>
            </a:r>
            <a:r>
              <a:rPr lang="en-US" sz="2400" b="1" dirty="0"/>
              <a:t>complexity</a:t>
            </a:r>
          </a:p>
          <a:p>
            <a:pPr>
              <a:defRPr/>
            </a:pPr>
            <a:endParaRPr lang="en-US" sz="2400" dirty="0"/>
          </a:p>
          <a:p>
            <a:pPr>
              <a:defRPr/>
            </a:pPr>
            <a:endParaRPr lang="en-US" sz="2400" dirty="0"/>
          </a:p>
          <a:p>
            <a:pPr>
              <a:defRPr/>
            </a:pPr>
            <a:endParaRPr lang="en-US" dirty="0"/>
          </a:p>
        </p:txBody>
      </p:sp>
      <p:sp>
        <p:nvSpPr>
          <p:cNvPr id="271362" name="标题 1">
            <a:extLst>
              <a:ext uri="{FF2B5EF4-FFF2-40B4-BE49-F238E27FC236}">
                <a16:creationId xmlns:a16="http://schemas.microsoft.com/office/drawing/2014/main" id="{81E50E6D-2A9E-2F76-2D09-EF8A660D2EAF}"/>
              </a:ext>
            </a:extLst>
          </p:cNvPr>
          <p:cNvSpPr>
            <a:spLocks noGrp="1" noChangeArrowheads="1"/>
          </p:cNvSpPr>
          <p:nvPr>
            <p:ph type="title"/>
          </p:nvPr>
        </p:nvSpPr>
        <p:spPr>
          <a:xfrm>
            <a:off x="327025" y="692150"/>
            <a:ext cx="8489950" cy="504825"/>
          </a:xfrm>
        </p:spPr>
        <p:txBody>
          <a:bodyPr/>
          <a:lstStyle/>
          <a:p>
            <a:pPr eaLnBrk="1" hangingPunct="1"/>
            <a:r>
              <a:rPr lang="en-GB" altLang="en-US" sz="2000">
                <a:ea typeface="ＭＳ Ｐゴシック" panose="020B0600070205080204" pitchFamily="34" charset="-128"/>
              </a:rPr>
              <a:t>Why does radio/modulation change from generation  to generation?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EC2A24-3CB4-5483-71D7-5E8428705975}"/>
              </a:ext>
            </a:extLst>
          </p:cNvPr>
          <p:cNvSpPr>
            <a:spLocks noGrp="1"/>
          </p:cNvSpPr>
          <p:nvPr>
            <p:ph type="title"/>
          </p:nvPr>
        </p:nvSpPr>
        <p:spPr>
          <a:xfrm>
            <a:off x="346075" y="1009650"/>
            <a:ext cx="8547100" cy="787400"/>
          </a:xfrm>
        </p:spPr>
        <p:txBody>
          <a:bodyPr>
            <a:normAutofit/>
          </a:bodyPr>
          <a:lstStyle/>
          <a:p>
            <a:pPr>
              <a:defRPr/>
            </a:pPr>
            <a:r>
              <a:rPr lang="en-GB" sz="2250" dirty="0">
                <a:solidFill>
                  <a:srgbClr val="FF0000"/>
                </a:solidFill>
                <a:latin typeface="Times New Roman" panose="02020603050405020304" pitchFamily="18" charset="0"/>
                <a:cs typeface="Times New Roman" panose="02020603050405020304" pitchFamily="18" charset="0"/>
              </a:rPr>
              <a:t>Contribution #4 (1/2): </a:t>
            </a:r>
            <a:r>
              <a:rPr lang="en-GB" sz="2250" dirty="0">
                <a:latin typeface="Times New Roman" panose="02020603050405020304" pitchFamily="18" charset="0"/>
                <a:cs typeface="Times New Roman" panose="02020603050405020304" pitchFamily="18" charset="0"/>
              </a:rPr>
              <a:t>Introduction of PSR to Operate Interfering Wireless Networks in Collision Environments</a:t>
            </a:r>
          </a:p>
        </p:txBody>
      </p:sp>
      <p:pic>
        <p:nvPicPr>
          <p:cNvPr id="308226" name="Picture 2" descr="A screenshot of a cell phone&#10;&#10;Description automatically generated">
            <a:extLst>
              <a:ext uri="{FF2B5EF4-FFF2-40B4-BE49-F238E27FC236}">
                <a16:creationId xmlns:a16="http://schemas.microsoft.com/office/drawing/2014/main" id="{DC0B37DD-4F8D-64AA-2ECA-74BFBA0AB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7550" y="2139950"/>
            <a:ext cx="4365625"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5">
            <a:extLst>
              <a:ext uri="{FF2B5EF4-FFF2-40B4-BE49-F238E27FC236}">
                <a16:creationId xmlns:a16="http://schemas.microsoft.com/office/drawing/2014/main" id="{1DF7A1F6-EECC-86C5-DC8F-9768628651B7}"/>
              </a:ext>
            </a:extLst>
          </p:cNvPr>
          <p:cNvSpPr>
            <a:spLocks noGrp="1"/>
          </p:cNvSpPr>
          <p:nvPr>
            <p:ph idx="1"/>
          </p:nvPr>
        </p:nvSpPr>
        <p:spPr>
          <a:xfrm>
            <a:off x="390525" y="2319338"/>
            <a:ext cx="3895725" cy="3454400"/>
          </a:xfrm>
        </p:spPr>
        <p:txBody>
          <a:bodyPr>
            <a:normAutofit/>
          </a:bodyPr>
          <a:lstStyle/>
          <a:p>
            <a:pPr>
              <a:defRPr/>
            </a:pPr>
            <a:r>
              <a:rPr lang="en-GB" sz="1350" dirty="0">
                <a:latin typeface="Times New Roman" panose="02020603050405020304" pitchFamily="18" charset="0"/>
                <a:cs typeface="Times New Roman" panose="02020603050405020304" pitchFamily="18" charset="0"/>
              </a:rPr>
              <a:t>Developed the TOFDM concept to operate the current 802.11a,g systems successfully in collision environment</a:t>
            </a:r>
          </a:p>
          <a:p>
            <a:pPr>
              <a:defRPr/>
            </a:pPr>
            <a:endParaRPr lang="en-GB" sz="1350" dirty="0">
              <a:latin typeface="Times New Roman" panose="02020603050405020304" pitchFamily="18" charset="0"/>
              <a:cs typeface="Times New Roman" panose="02020603050405020304" pitchFamily="18" charset="0"/>
            </a:endParaRPr>
          </a:p>
          <a:p>
            <a:pPr>
              <a:defRPr/>
            </a:pPr>
            <a:r>
              <a:rPr lang="en-GB" sz="1350" dirty="0">
                <a:latin typeface="Times New Roman" panose="02020603050405020304" pitchFamily="18" charset="0"/>
                <a:cs typeface="Times New Roman" panose="02020603050405020304" pitchFamily="18" charset="0"/>
              </a:rPr>
              <a:t>Presented a new receiver design termed Partial Symbol Recovery (</a:t>
            </a:r>
            <a:r>
              <a:rPr lang="en-GB" sz="1350" dirty="0">
                <a:solidFill>
                  <a:srgbClr val="0000FF"/>
                </a:solidFill>
                <a:latin typeface="Times New Roman" panose="02020603050405020304" pitchFamily="18" charset="0"/>
                <a:cs typeface="Times New Roman" panose="02020603050405020304" pitchFamily="18" charset="0"/>
              </a:rPr>
              <a:t>PSR</a:t>
            </a:r>
            <a:r>
              <a:rPr lang="en-GB" sz="1350" dirty="0">
                <a:latin typeface="Times New Roman" panose="02020603050405020304" pitchFamily="18" charset="0"/>
                <a:cs typeface="Times New Roman" panose="02020603050405020304" pitchFamily="18" charset="0"/>
              </a:rPr>
              <a:t>)</a:t>
            </a:r>
          </a:p>
          <a:p>
            <a:pPr>
              <a:defRPr/>
            </a:pPr>
            <a:endParaRPr lang="en-GB" sz="1350" dirty="0">
              <a:latin typeface="Times New Roman" panose="02020603050405020304" pitchFamily="18" charset="0"/>
              <a:cs typeface="Times New Roman" panose="02020603050405020304" pitchFamily="18" charset="0"/>
            </a:endParaRPr>
          </a:p>
          <a:p>
            <a:pPr>
              <a:defRPr/>
            </a:pPr>
            <a:r>
              <a:rPr lang="en-GB" sz="1350" dirty="0">
                <a:latin typeface="Times New Roman" panose="02020603050405020304" pitchFamily="18" charset="0"/>
                <a:cs typeface="Times New Roman" panose="02020603050405020304" pitchFamily="18" charset="0"/>
              </a:rPr>
              <a:t>PSR: treats non- and partially-overlapping OFDM symbols differently</a:t>
            </a:r>
          </a:p>
          <a:p>
            <a:pPr>
              <a:defRPr/>
            </a:pPr>
            <a:endParaRPr lang="en-GB" sz="1350" dirty="0">
              <a:latin typeface="Times New Roman" panose="02020603050405020304" pitchFamily="18" charset="0"/>
              <a:cs typeface="Times New Roman" panose="02020603050405020304" pitchFamily="18" charset="0"/>
            </a:endParaRPr>
          </a:p>
          <a:p>
            <a:pPr>
              <a:defRPr/>
            </a:pPr>
            <a:r>
              <a:rPr lang="en-GB" sz="1350" dirty="0">
                <a:latin typeface="Times New Roman" panose="02020603050405020304" pitchFamily="18" charset="0"/>
                <a:cs typeface="Times New Roman" panose="02020603050405020304" pitchFamily="18" charset="0"/>
              </a:rPr>
              <a:t>Designed and implemented the PSR receiver on WARP SDR platform</a:t>
            </a:r>
          </a:p>
        </p:txBody>
      </p:sp>
      <p:sp>
        <p:nvSpPr>
          <p:cNvPr id="308228" name="Content Placeholder 5">
            <a:extLst>
              <a:ext uri="{FF2B5EF4-FFF2-40B4-BE49-F238E27FC236}">
                <a16:creationId xmlns:a16="http://schemas.microsoft.com/office/drawing/2014/main" id="{D54E6EB6-9739-807C-2797-B84F37700BFD}"/>
              </a:ext>
            </a:extLst>
          </p:cNvPr>
          <p:cNvSpPr txBox="1">
            <a:spLocks noChangeArrowheads="1"/>
          </p:cNvSpPr>
          <p:nvPr/>
        </p:nvSpPr>
        <p:spPr bwMode="auto">
          <a:xfrm>
            <a:off x="4619625" y="3617913"/>
            <a:ext cx="4365625"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228600" indent="-22860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6858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70000"/>
              </a:lnSpc>
              <a:spcBef>
                <a:spcPts val="1000"/>
              </a:spcBef>
            </a:pPr>
            <a:r>
              <a:rPr lang="en-GB" altLang="en-US" sz="1900">
                <a:solidFill>
                  <a:srgbClr val="0000FF"/>
                </a:solidFill>
                <a:latin typeface="Times New Roman" panose="02020603050405020304" pitchFamily="18" charset="0"/>
              </a:rPr>
              <a:t>Region (a): </a:t>
            </a:r>
            <a:r>
              <a:rPr lang="en-GB" altLang="en-US" sz="1900">
                <a:latin typeface="Times New Roman" panose="02020603050405020304" pitchFamily="18" charset="0"/>
              </a:rPr>
              <a:t>Collision-free</a:t>
            </a:r>
          </a:p>
          <a:p>
            <a:pPr eaLnBrk="1" hangingPunct="1">
              <a:lnSpc>
                <a:spcPct val="70000"/>
              </a:lnSpc>
              <a:spcBef>
                <a:spcPts val="1000"/>
              </a:spcBef>
            </a:pPr>
            <a:endParaRPr lang="en-GB" altLang="en-US" sz="1900">
              <a:latin typeface="Times New Roman" panose="02020603050405020304" pitchFamily="18" charset="0"/>
            </a:endParaRPr>
          </a:p>
          <a:p>
            <a:pPr eaLnBrk="1" hangingPunct="1">
              <a:lnSpc>
                <a:spcPct val="70000"/>
              </a:lnSpc>
              <a:spcBef>
                <a:spcPts val="1000"/>
              </a:spcBef>
            </a:pPr>
            <a:r>
              <a:rPr lang="en-GB" altLang="en-US" sz="1900">
                <a:solidFill>
                  <a:srgbClr val="0000FF"/>
                </a:solidFill>
                <a:latin typeface="Times New Roman" panose="02020603050405020304" pitchFamily="18" charset="0"/>
              </a:rPr>
              <a:t>Region (b): </a:t>
            </a:r>
            <a:r>
              <a:rPr lang="en-GB" altLang="en-US" sz="1900">
                <a:latin typeface="Times New Roman" panose="02020603050405020304" pitchFamily="18" charset="0"/>
              </a:rPr>
              <a:t>Two  partially-overlapping symbols</a:t>
            </a:r>
          </a:p>
          <a:p>
            <a:pPr eaLnBrk="1" hangingPunct="1">
              <a:lnSpc>
                <a:spcPct val="70000"/>
              </a:lnSpc>
              <a:spcBef>
                <a:spcPts val="1000"/>
              </a:spcBef>
            </a:pPr>
            <a:endParaRPr lang="en-GB" altLang="en-US" sz="1900">
              <a:latin typeface="Times New Roman" panose="02020603050405020304" pitchFamily="18" charset="0"/>
            </a:endParaRPr>
          </a:p>
          <a:p>
            <a:pPr eaLnBrk="1" hangingPunct="1">
              <a:lnSpc>
                <a:spcPct val="70000"/>
              </a:lnSpc>
              <a:spcBef>
                <a:spcPts val="1000"/>
              </a:spcBef>
            </a:pPr>
            <a:r>
              <a:rPr lang="en-GB" altLang="en-US" sz="1900">
                <a:solidFill>
                  <a:srgbClr val="0000FF"/>
                </a:solidFill>
                <a:latin typeface="Times New Roman" panose="02020603050405020304" pitchFamily="18" charset="0"/>
              </a:rPr>
              <a:t>Region (c): </a:t>
            </a:r>
            <a:r>
              <a:rPr lang="en-GB" altLang="en-US" sz="1900">
                <a:latin typeface="Times New Roman" panose="02020603050405020304" pitchFamily="18" charset="0"/>
              </a:rPr>
              <a:t>Completely overlapping symbols</a:t>
            </a:r>
          </a:p>
        </p:txBody>
      </p:sp>
      <p:sp>
        <p:nvSpPr>
          <p:cNvPr id="308229" name="Slide Number Placeholder 8">
            <a:extLst>
              <a:ext uri="{FF2B5EF4-FFF2-40B4-BE49-F238E27FC236}">
                <a16:creationId xmlns:a16="http://schemas.microsoft.com/office/drawing/2014/main" id="{27747F8A-C539-8D93-B764-F9B0430F8CE0}"/>
              </a:ext>
            </a:extLst>
          </p:cNvPr>
          <p:cNvSpPr>
            <a:spLocks noGrp="1" noChangeArrowheads="1"/>
          </p:cNvSpPr>
          <p:nvPr>
            <p:ph type="sldNum" sz="quarter" idx="10"/>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3D45E1A-50FC-2B48-876D-591D93215864}" type="slidenum">
              <a:rPr lang="en-GB" altLang="en-US" sz="1200" smtClean="0">
                <a:solidFill>
                  <a:srgbClr val="898989"/>
                </a:solidFill>
              </a:rPr>
              <a:pPr>
                <a:spcBef>
                  <a:spcPct val="0"/>
                </a:spcBef>
                <a:buFontTx/>
                <a:buNone/>
              </a:pPr>
              <a:t>30</a:t>
            </a:fld>
            <a:endParaRPr lang="en-GB" altLang="en-US" sz="1200">
              <a:solidFill>
                <a:srgbClr val="898989"/>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EA34E40-90A3-7D9A-3C19-148E4373A179}"/>
              </a:ext>
            </a:extLst>
          </p:cNvPr>
          <p:cNvSpPr>
            <a:spLocks noGrp="1"/>
          </p:cNvSpPr>
          <p:nvPr>
            <p:ph type="title"/>
          </p:nvPr>
        </p:nvSpPr>
        <p:spPr>
          <a:xfrm>
            <a:off x="107950" y="503238"/>
            <a:ext cx="8037513" cy="693737"/>
          </a:xfrm>
        </p:spPr>
        <p:txBody>
          <a:bodyPr>
            <a:normAutofit fontScale="90000"/>
          </a:bodyPr>
          <a:lstStyle/>
          <a:p>
            <a:pPr>
              <a:defRPr/>
            </a:pPr>
            <a:r>
              <a:rPr lang="en-GB" sz="2250" dirty="0">
                <a:latin typeface="Times New Roman" panose="02020603050405020304" pitchFamily="18" charset="0"/>
                <a:cs typeface="Times New Roman" panose="02020603050405020304" pitchFamily="18" charset="0"/>
              </a:rPr>
              <a:t>Networks in Collision Environments</a:t>
            </a:r>
            <a:br>
              <a:rPr lang="en-GB" sz="2250" dirty="0">
                <a:latin typeface="Times New Roman" panose="02020603050405020304" pitchFamily="18" charset="0"/>
                <a:cs typeface="Times New Roman" panose="02020603050405020304" pitchFamily="18" charset="0"/>
              </a:rPr>
            </a:br>
            <a:endParaRPr lang="en-GB" sz="2250" dirty="0">
              <a:latin typeface="Times New Roman" panose="02020603050405020304" pitchFamily="18" charset="0"/>
              <a:cs typeface="Times New Roman" panose="02020603050405020304" pitchFamily="18" charset="0"/>
            </a:endParaRPr>
          </a:p>
        </p:txBody>
      </p:sp>
      <p:pic>
        <p:nvPicPr>
          <p:cNvPr id="309250" name="Picture 8" descr="A picture containing text, toy&#10;&#10;Description automatically generated">
            <a:extLst>
              <a:ext uri="{FF2B5EF4-FFF2-40B4-BE49-F238E27FC236}">
                <a16:creationId xmlns:a16="http://schemas.microsoft.com/office/drawing/2014/main" id="{8344038A-26E1-AB41-B090-DD91EB80C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113" y="876300"/>
            <a:ext cx="450215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1" name="Content Placeholder 5">
            <a:extLst>
              <a:ext uri="{FF2B5EF4-FFF2-40B4-BE49-F238E27FC236}">
                <a16:creationId xmlns:a16="http://schemas.microsoft.com/office/drawing/2014/main" id="{EEEEEE9D-70DB-273C-B7CC-80E233A7C52E}"/>
              </a:ext>
            </a:extLst>
          </p:cNvPr>
          <p:cNvSpPr>
            <a:spLocks noGrp="1" noChangeArrowheads="1"/>
          </p:cNvSpPr>
          <p:nvPr>
            <p:ph idx="1"/>
          </p:nvPr>
        </p:nvSpPr>
        <p:spPr>
          <a:xfrm>
            <a:off x="0" y="1420813"/>
            <a:ext cx="3419475" cy="693737"/>
          </a:xfrm>
        </p:spPr>
        <p:txBody>
          <a:bodyPr/>
          <a:lstStyle/>
          <a:p>
            <a:r>
              <a:rPr lang="en-GB" altLang="en-US" sz="1500">
                <a:latin typeface="Times New Roman" panose="02020603050405020304" pitchFamily="18" charset="0"/>
                <a:ea typeface="ＭＳ Ｐゴシック" panose="020B0600070205080204" pitchFamily="34" charset="-128"/>
              </a:rPr>
              <a:t>Evaluated in 12-node SDR   </a:t>
            </a:r>
          </a:p>
          <a:p>
            <a:r>
              <a:rPr lang="en-GB" altLang="en-US" sz="1500">
                <a:latin typeface="Times New Roman" panose="02020603050405020304" pitchFamily="18" charset="0"/>
                <a:ea typeface="ＭＳ Ｐゴシック" panose="020B0600070205080204" pitchFamily="34" charset="-128"/>
              </a:rPr>
              <a:t>Non-line-of-sight environment</a:t>
            </a:r>
          </a:p>
        </p:txBody>
      </p:sp>
      <p:sp>
        <p:nvSpPr>
          <p:cNvPr id="309252" name="Slide Number Placeholder 10">
            <a:extLst>
              <a:ext uri="{FF2B5EF4-FFF2-40B4-BE49-F238E27FC236}">
                <a16:creationId xmlns:a16="http://schemas.microsoft.com/office/drawing/2014/main" id="{1BBC8907-F256-77FC-7EE2-49B0B5625E4C}"/>
              </a:ext>
            </a:extLst>
          </p:cNvPr>
          <p:cNvSpPr>
            <a:spLocks noGrp="1" noChangeArrowheads="1"/>
          </p:cNvSpPr>
          <p:nvPr>
            <p:ph type="sldNum" sz="quarter" idx="10"/>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BDE8914-5502-6F4D-A826-04BCC0AF9ACF}" type="slidenum">
              <a:rPr lang="en-GB" altLang="en-US" sz="1200" smtClean="0">
                <a:solidFill>
                  <a:srgbClr val="898989"/>
                </a:solidFill>
              </a:rPr>
              <a:pPr>
                <a:spcBef>
                  <a:spcPct val="0"/>
                </a:spcBef>
                <a:buFontTx/>
                <a:buNone/>
              </a:pPr>
              <a:t>31</a:t>
            </a:fld>
            <a:endParaRPr lang="en-GB" altLang="en-US" sz="1200">
              <a:solidFill>
                <a:srgbClr val="898989"/>
              </a:solidFill>
            </a:endParaRPr>
          </a:p>
        </p:txBody>
      </p:sp>
      <p:sp>
        <p:nvSpPr>
          <p:cNvPr id="309253" name="Content Placeholder 5">
            <a:extLst>
              <a:ext uri="{FF2B5EF4-FFF2-40B4-BE49-F238E27FC236}">
                <a16:creationId xmlns:a16="http://schemas.microsoft.com/office/drawing/2014/main" id="{FD6AADE9-68BA-15BC-DADF-9DBF15A77407}"/>
              </a:ext>
            </a:extLst>
          </p:cNvPr>
          <p:cNvSpPr txBox="1">
            <a:spLocks noChangeArrowheads="1"/>
          </p:cNvSpPr>
          <p:nvPr/>
        </p:nvSpPr>
        <p:spPr bwMode="auto">
          <a:xfrm>
            <a:off x="5080000" y="3725863"/>
            <a:ext cx="349726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228600" indent="-22860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6858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ts val="1000"/>
              </a:spcBef>
            </a:pPr>
            <a:r>
              <a:rPr lang="en-GB" altLang="en-US" sz="1200" b="1">
                <a:latin typeface="Times New Roman" panose="02020603050405020304" pitchFamily="18" charset="0"/>
              </a:rPr>
              <a:t>Two-user data rate region</a:t>
            </a:r>
            <a:r>
              <a:rPr lang="en-GB" altLang="en-US" sz="1200">
                <a:latin typeface="Times New Roman" panose="02020603050405020304" pitchFamily="18" charset="0"/>
              </a:rPr>
              <a:t>, PSR operates beyond the SIC rate region</a:t>
            </a:r>
          </a:p>
          <a:p>
            <a:pPr eaLnBrk="1" hangingPunct="1">
              <a:spcBef>
                <a:spcPts val="1000"/>
              </a:spcBef>
            </a:pPr>
            <a:r>
              <a:rPr lang="en-GB" altLang="en-US" sz="1200" b="1">
                <a:latin typeface="Times New Roman" panose="02020603050405020304" pitchFamily="18" charset="0"/>
              </a:rPr>
              <a:t>Decoding capability</a:t>
            </a:r>
            <a:r>
              <a:rPr lang="en-GB" altLang="en-US" sz="1200">
                <a:latin typeface="Times New Roman" panose="02020603050405020304" pitchFamily="18" charset="0"/>
              </a:rPr>
              <a:t>, on average 59% and 25% for BPSK and QPSK</a:t>
            </a:r>
          </a:p>
          <a:p>
            <a:pPr eaLnBrk="1" hangingPunct="1">
              <a:spcBef>
                <a:spcPts val="1000"/>
              </a:spcBef>
            </a:pPr>
            <a:r>
              <a:rPr lang="en-GB" altLang="en-US" sz="1200" b="1">
                <a:latin typeface="Times New Roman" panose="02020603050405020304" pitchFamily="18" charset="0"/>
              </a:rPr>
              <a:t>Throughput performance</a:t>
            </a:r>
            <a:r>
              <a:rPr lang="en-GB" altLang="en-US" sz="1200">
                <a:latin typeface="Times New Roman" panose="02020603050405020304" pitchFamily="18" charset="0"/>
              </a:rPr>
              <a:t>, an enhancement of up to 21%</a:t>
            </a:r>
          </a:p>
          <a:p>
            <a:pPr eaLnBrk="1" hangingPunct="1">
              <a:spcBef>
                <a:spcPts val="1000"/>
              </a:spcBef>
            </a:pPr>
            <a:r>
              <a:rPr lang="en-GB" altLang="en-US" sz="1200" b="1">
                <a:latin typeface="Times New Roman" panose="02020603050405020304" pitchFamily="18" charset="0"/>
              </a:rPr>
              <a:t>Retransmission performance</a:t>
            </a:r>
            <a:r>
              <a:rPr lang="en-GB" altLang="en-US" sz="1200">
                <a:latin typeface="Times New Roman" panose="02020603050405020304" pitchFamily="18" charset="0"/>
              </a:rPr>
              <a:t>, a reduction of up to 80%</a:t>
            </a:r>
          </a:p>
        </p:txBody>
      </p:sp>
      <p:sp>
        <p:nvSpPr>
          <p:cNvPr id="309254" name="Content Placeholder 5">
            <a:extLst>
              <a:ext uri="{FF2B5EF4-FFF2-40B4-BE49-F238E27FC236}">
                <a16:creationId xmlns:a16="http://schemas.microsoft.com/office/drawing/2014/main" id="{3F09F583-9866-7396-3E07-63CF8AB19DCA}"/>
              </a:ext>
            </a:extLst>
          </p:cNvPr>
          <p:cNvSpPr txBox="1">
            <a:spLocks noChangeArrowheads="1"/>
          </p:cNvSpPr>
          <p:nvPr/>
        </p:nvSpPr>
        <p:spPr bwMode="auto">
          <a:xfrm>
            <a:off x="468313" y="6099175"/>
            <a:ext cx="7723187"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6858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Bef>
                <a:spcPct val="0"/>
              </a:spcBef>
              <a:buFontTx/>
              <a:buNone/>
            </a:pPr>
            <a:r>
              <a:rPr lang="en-GB" altLang="en-US" sz="1400">
                <a:solidFill>
                  <a:srgbClr val="00B0F0"/>
                </a:solidFill>
                <a:latin typeface="Garamond" panose="02020404030301010803" pitchFamily="18" charset="0"/>
              </a:rPr>
              <a:t>Ozan, Waseem, I. Darwazeh, and K. Jamieson. “Shifting Perspective to Operate Interfering Wireless Networks Beyond Capacity.“ IEEE/ACM Transaction on Networking, IEEE/ACM, 2020. (under review)</a:t>
            </a:r>
          </a:p>
        </p:txBody>
      </p:sp>
      <p:pic>
        <p:nvPicPr>
          <p:cNvPr id="309255" name="Picture 7" descr="A close up of a map&#10;&#10;Description automatically generated">
            <a:extLst>
              <a:ext uri="{FF2B5EF4-FFF2-40B4-BE49-F238E27FC236}">
                <a16:creationId xmlns:a16="http://schemas.microsoft.com/office/drawing/2014/main" id="{41F1A5EC-568B-8ED2-5370-E83C0BC2C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784475"/>
            <a:ext cx="4429125"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标题 1">
            <a:extLst>
              <a:ext uri="{FF2B5EF4-FFF2-40B4-BE49-F238E27FC236}">
                <a16:creationId xmlns:a16="http://schemas.microsoft.com/office/drawing/2014/main" id="{5CB539CF-1101-6FE9-440A-14C8508DAEFF}"/>
              </a:ext>
            </a:extLst>
          </p:cNvPr>
          <p:cNvSpPr>
            <a:spLocks noGrp="1" noChangeArrowheads="1"/>
          </p:cNvSpPr>
          <p:nvPr>
            <p:ph type="title"/>
          </p:nvPr>
        </p:nvSpPr>
        <p:spPr>
          <a:xfrm>
            <a:off x="138113" y="427038"/>
            <a:ext cx="8847137" cy="549275"/>
          </a:xfrm>
        </p:spPr>
        <p:txBody>
          <a:bodyPr/>
          <a:lstStyle/>
          <a:p>
            <a:pPr algn="ctr"/>
            <a:r>
              <a:rPr lang="en-GB" altLang="en-US" sz="3200">
                <a:ea typeface="ＭＳ Ｐゴシック" panose="020B0600070205080204" pitchFamily="34" charset="-128"/>
              </a:rPr>
              <a:t>Wireless</a:t>
            </a:r>
          </a:p>
        </p:txBody>
      </p:sp>
      <p:sp>
        <p:nvSpPr>
          <p:cNvPr id="44036" name="矩形 3">
            <a:extLst>
              <a:ext uri="{FF2B5EF4-FFF2-40B4-BE49-F238E27FC236}">
                <a16:creationId xmlns:a16="http://schemas.microsoft.com/office/drawing/2014/main" id="{78BC1FAF-14D7-1CF7-45A0-FD8C44BFEC75}"/>
              </a:ext>
            </a:extLst>
          </p:cNvPr>
          <p:cNvSpPr>
            <a:spLocks noChangeArrowheads="1"/>
          </p:cNvSpPr>
          <p:nvPr/>
        </p:nvSpPr>
        <p:spPr bwMode="auto">
          <a:xfrm>
            <a:off x="1116013" y="5805488"/>
            <a:ext cx="7412037" cy="922337"/>
          </a:xfrm>
          <a:prstGeom prst="rect">
            <a:avLst/>
          </a:prstGeom>
          <a:noFill/>
          <a:ln>
            <a:noFill/>
          </a:ln>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defRPr/>
            </a:pPr>
            <a:r>
              <a:rPr lang="en-GB" altLang="en-US" sz="1800" dirty="0">
                <a:solidFill>
                  <a:srgbClr val="000000"/>
                </a:solidFill>
                <a:latin typeface="Garamond" panose="02020404030301010803" pitchFamily="18" charset="0"/>
              </a:rPr>
              <a:t> The above experiment testbed is applicable to two scenarios:</a:t>
            </a:r>
          </a:p>
          <a:p>
            <a:pPr marL="342900" indent="-342900" eaLnBrk="1" hangingPunct="1">
              <a:spcBef>
                <a:spcPct val="0"/>
              </a:spcBef>
              <a:buFontTx/>
              <a:buAutoNum type="arabicPeriod"/>
              <a:defRPr/>
            </a:pPr>
            <a:r>
              <a:rPr lang="en-GB" altLang="en-US" sz="1800" dirty="0">
                <a:solidFill>
                  <a:srgbClr val="000000"/>
                </a:solidFill>
                <a:latin typeface="Garamond" panose="02020404030301010803" pitchFamily="18" charset="0"/>
              </a:rPr>
              <a:t>LTE:     Single band SEFDM (excluding zero insertion)</a:t>
            </a:r>
          </a:p>
          <a:p>
            <a:pPr marL="342900" indent="-342900" eaLnBrk="1" hangingPunct="1">
              <a:spcBef>
                <a:spcPct val="0"/>
              </a:spcBef>
              <a:buFontTx/>
              <a:buAutoNum type="arabicPeriod"/>
              <a:defRPr/>
            </a:pPr>
            <a:r>
              <a:rPr lang="en-GB" altLang="en-US" sz="1800" dirty="0">
                <a:solidFill>
                  <a:srgbClr val="000000"/>
                </a:solidFill>
                <a:latin typeface="Garamond" panose="02020404030301010803" pitchFamily="18" charset="0"/>
              </a:rPr>
              <a:t>LTE-A: Carrier aggregation SEFDM (including zero insertion)</a:t>
            </a:r>
          </a:p>
        </p:txBody>
      </p:sp>
      <p:pic>
        <p:nvPicPr>
          <p:cNvPr id="310275" name="Picture 2">
            <a:extLst>
              <a:ext uri="{FF2B5EF4-FFF2-40B4-BE49-F238E27FC236}">
                <a16:creationId xmlns:a16="http://schemas.microsoft.com/office/drawing/2014/main" id="{F7535258-A8A2-2483-0EB7-26CC669F3A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0" y="2605088"/>
            <a:ext cx="7726363"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6" name="Rectangle 1">
            <a:extLst>
              <a:ext uri="{FF2B5EF4-FFF2-40B4-BE49-F238E27FC236}">
                <a16:creationId xmlns:a16="http://schemas.microsoft.com/office/drawing/2014/main" id="{3F92E4B0-2404-FA73-A284-DF461F1C5AB3}"/>
              </a:ext>
            </a:extLst>
          </p:cNvPr>
          <p:cNvSpPr>
            <a:spLocks noChangeArrowheads="1"/>
          </p:cNvSpPr>
          <p:nvPr/>
        </p:nvSpPr>
        <p:spPr bwMode="auto">
          <a:xfrm>
            <a:off x="292100" y="954088"/>
            <a:ext cx="869315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400">
                <a:solidFill>
                  <a:srgbClr val="00B0F0"/>
                </a:solidFill>
                <a:latin typeface="Times New Roman" panose="02020603050405020304" pitchFamily="18" charset="0"/>
              </a:rPr>
              <a:t>[1]. T. Xu and I. Darwazeh, “Bandwidth compressed carrier aggregation,” in IEEE ICC 2015 - Workshop on 5G &amp; Beyond - Enabling Technologies and Applications (ICC’15 - Workshops 23), London, United Kingdom, Jun. 2015, pp. 1107–1112.</a:t>
            </a:r>
          </a:p>
          <a:p>
            <a:pPr>
              <a:spcBef>
                <a:spcPct val="0"/>
              </a:spcBef>
              <a:buFontTx/>
              <a:buNone/>
            </a:pPr>
            <a:r>
              <a:rPr lang="en-GB" altLang="en-US" sz="1400">
                <a:solidFill>
                  <a:srgbClr val="00B0F0"/>
                </a:solidFill>
                <a:latin typeface="Times New Roman" panose="02020603050405020304" pitchFamily="18" charset="0"/>
              </a:rPr>
              <a:t>[2]. T. Xu and I. Darwazeh, “Practical Implementation of Bandwidth Compressed Carrier Aggregation in a Realistic Fading Channel,” IEEE Transactions on Vehicular Technology, Vol 65, Issue 5, May 2017 </a:t>
            </a:r>
          </a:p>
          <a:p>
            <a:pPr>
              <a:spcBef>
                <a:spcPct val="0"/>
              </a:spcBef>
              <a:buFontTx/>
              <a:buNone/>
            </a:pPr>
            <a:r>
              <a:rPr lang="en-GB" altLang="en-US" sz="1400">
                <a:solidFill>
                  <a:srgbClr val="00B0F0"/>
                </a:solidFill>
                <a:latin typeface="Times New Roman" panose="02020603050405020304" pitchFamily="18" charset="0"/>
              </a:rPr>
              <a:t>[3]. T. Xu and I. Darwazeh, “Nyquist-SEFDM: Pulse Shaped Sub-Carriers with Frequency Spacing Below</a:t>
            </a:r>
            <a:br>
              <a:rPr lang="en-GB" altLang="en-US" sz="1400">
                <a:solidFill>
                  <a:srgbClr val="00B0F0"/>
                </a:solidFill>
                <a:latin typeface="Times New Roman" panose="02020603050405020304" pitchFamily="18" charset="0"/>
              </a:rPr>
            </a:br>
            <a:r>
              <a:rPr lang="en-GB" altLang="en-US" sz="1400">
                <a:solidFill>
                  <a:srgbClr val="00B0F0"/>
                </a:solidFill>
                <a:latin typeface="Times New Roman" panose="02020603050405020304" pitchFamily="18" charset="0"/>
              </a:rPr>
              <a:t>the Symbol Rate,” in Wireless Communications and Networking Conference (WCNC), IEEE, 2016.</a:t>
            </a:r>
            <a:br>
              <a:rPr lang="en-GB" altLang="en-US" sz="1400"/>
            </a:br>
            <a:r>
              <a:rPr lang="en-GB" altLang="en-US" sz="1400" b="1">
                <a:latin typeface="Times New Roman" panose="02020603050405020304" pitchFamily="18" charset="0"/>
              </a:rPr>
              <a:t> </a:t>
            </a:r>
            <a:br>
              <a:rPr lang="en-GB" altLang="en-US" sz="1400" b="1">
                <a:latin typeface="Times New Roman" panose="02020603050405020304" pitchFamily="18" charset="0"/>
              </a:rPr>
            </a:br>
            <a:br>
              <a:rPr lang="en-GB" altLang="en-US" sz="800">
                <a:solidFill>
                  <a:srgbClr val="000000"/>
                </a:solidFill>
                <a:latin typeface="NimbusRomNo9L-ReguItal" charset="0"/>
              </a:rPr>
            </a:br>
            <a:endParaRPr lang="en-GB" altLang="en-US" sz="1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Title 1">
            <a:extLst>
              <a:ext uri="{FF2B5EF4-FFF2-40B4-BE49-F238E27FC236}">
                <a16:creationId xmlns:a16="http://schemas.microsoft.com/office/drawing/2014/main" id="{28AAAC5D-45F6-CA54-0114-EB57B48E7897}"/>
              </a:ext>
            </a:extLst>
          </p:cNvPr>
          <p:cNvSpPr>
            <a:spLocks noGrp="1" noChangeArrowheads="1"/>
          </p:cNvSpPr>
          <p:nvPr>
            <p:ph type="title"/>
          </p:nvPr>
        </p:nvSpPr>
        <p:spPr>
          <a:xfrm>
            <a:off x="785813" y="642938"/>
            <a:ext cx="7572375" cy="614362"/>
          </a:xfrm>
        </p:spPr>
        <p:txBody>
          <a:bodyPr/>
          <a:lstStyle/>
          <a:p>
            <a:pPr algn="ctr"/>
            <a:r>
              <a:rPr lang="en-GB" altLang="en-US" sz="2800">
                <a:ea typeface="ＭＳ Ｐゴシック" panose="020B0600070205080204" pitchFamily="34" charset="-128"/>
              </a:rPr>
              <a:t>Wireless: LTE format</a:t>
            </a:r>
            <a:endParaRPr lang="en-US" altLang="en-US">
              <a:ea typeface="ＭＳ Ｐゴシック" panose="020B0600070205080204" pitchFamily="34" charset="-128"/>
            </a:endParaRPr>
          </a:p>
        </p:txBody>
      </p:sp>
      <p:pic>
        <p:nvPicPr>
          <p:cNvPr id="312322" name="Picture 4">
            <a:extLst>
              <a:ext uri="{FF2B5EF4-FFF2-40B4-BE49-F238E27FC236}">
                <a16:creationId xmlns:a16="http://schemas.microsoft.com/office/drawing/2014/main" id="{0D845CBF-7E05-9EA3-3666-9C1478250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7213" y="1333500"/>
            <a:ext cx="335756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23" name="Picture 5">
            <a:extLst>
              <a:ext uri="{FF2B5EF4-FFF2-40B4-BE49-F238E27FC236}">
                <a16:creationId xmlns:a16="http://schemas.microsoft.com/office/drawing/2014/main" id="{2A4D1036-FB7B-72D4-6DDD-1257062C5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5168900"/>
            <a:ext cx="1571625"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24" name="Picture 6">
            <a:extLst>
              <a:ext uri="{FF2B5EF4-FFF2-40B4-BE49-F238E27FC236}">
                <a16:creationId xmlns:a16="http://schemas.microsoft.com/office/drawing/2014/main" id="{DE9B24C1-85DF-9805-0296-988B6704C1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125" y="5143500"/>
            <a:ext cx="1571625"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右箭头 11">
            <a:extLst>
              <a:ext uri="{FF2B5EF4-FFF2-40B4-BE49-F238E27FC236}">
                <a16:creationId xmlns:a16="http://schemas.microsoft.com/office/drawing/2014/main" id="{DEFDD66D-AF97-71BD-2FFB-E550FC7717F1}"/>
              </a:ext>
            </a:extLst>
          </p:cNvPr>
          <p:cNvSpPr/>
          <p:nvPr/>
        </p:nvSpPr>
        <p:spPr>
          <a:xfrm>
            <a:off x="2214563" y="5072063"/>
            <a:ext cx="977900" cy="34131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cs typeface="ＭＳ Ｐゴシック" charset="0"/>
            </a:endParaRPr>
          </a:p>
        </p:txBody>
      </p:sp>
      <p:sp>
        <p:nvSpPr>
          <p:cNvPr id="312326" name="TextBox 10">
            <a:extLst>
              <a:ext uri="{FF2B5EF4-FFF2-40B4-BE49-F238E27FC236}">
                <a16:creationId xmlns:a16="http://schemas.microsoft.com/office/drawing/2014/main" id="{7D963785-60CA-BC50-A457-061947FE64CE}"/>
              </a:ext>
            </a:extLst>
          </p:cNvPr>
          <p:cNvSpPr txBox="1">
            <a:spLocks noChangeArrowheads="1"/>
          </p:cNvSpPr>
          <p:nvPr/>
        </p:nvSpPr>
        <p:spPr bwMode="auto">
          <a:xfrm>
            <a:off x="2073275" y="4381500"/>
            <a:ext cx="128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400" b="1"/>
              <a:t>Channel Equalization</a:t>
            </a:r>
            <a:endParaRPr lang="en-US" altLang="en-US" sz="1400" b="1"/>
          </a:p>
        </p:txBody>
      </p:sp>
      <p:pic>
        <p:nvPicPr>
          <p:cNvPr id="312327" name="Picture 9">
            <a:extLst>
              <a:ext uri="{FF2B5EF4-FFF2-40B4-BE49-F238E27FC236}">
                <a16:creationId xmlns:a16="http://schemas.microsoft.com/office/drawing/2014/main" id="{CC30195A-4135-92A5-7961-013EF723D5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2905125"/>
            <a:ext cx="32273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8" name="TextBox 10">
            <a:extLst>
              <a:ext uri="{FF2B5EF4-FFF2-40B4-BE49-F238E27FC236}">
                <a16:creationId xmlns:a16="http://schemas.microsoft.com/office/drawing/2014/main" id="{5EBF935E-C792-8B36-39AA-0F0100536BE1}"/>
              </a:ext>
            </a:extLst>
          </p:cNvPr>
          <p:cNvSpPr txBox="1">
            <a:spLocks noChangeArrowheads="1"/>
          </p:cNvSpPr>
          <p:nvPr/>
        </p:nvSpPr>
        <p:spPr bwMode="auto">
          <a:xfrm>
            <a:off x="2071688" y="5429250"/>
            <a:ext cx="128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400" b="1">
                <a:latin typeface="Times New Roman" panose="02020603050405020304" pitchFamily="18" charset="0"/>
              </a:rPr>
              <a:t>OFDM</a:t>
            </a:r>
            <a:endParaRPr lang="en-US" altLang="en-US" sz="1400" b="1">
              <a:latin typeface="Times New Roman" panose="02020603050405020304" pitchFamily="18" charset="0"/>
            </a:endParaRPr>
          </a:p>
        </p:txBody>
      </p:sp>
      <p:sp>
        <p:nvSpPr>
          <p:cNvPr id="19" name="右箭头 18">
            <a:extLst>
              <a:ext uri="{FF2B5EF4-FFF2-40B4-BE49-F238E27FC236}">
                <a16:creationId xmlns:a16="http://schemas.microsoft.com/office/drawing/2014/main" id="{18B4C98A-5EDE-04ED-EBFA-CB37694FB1B3}"/>
              </a:ext>
            </a:extLst>
          </p:cNvPr>
          <p:cNvSpPr/>
          <p:nvPr/>
        </p:nvSpPr>
        <p:spPr>
          <a:xfrm>
            <a:off x="6786563" y="5572125"/>
            <a:ext cx="642937" cy="341313"/>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a typeface="ＭＳ Ｐゴシック" charset="0"/>
              <a:cs typeface="ＭＳ Ｐゴシック" charset="0"/>
            </a:endParaRPr>
          </a:p>
        </p:txBody>
      </p:sp>
      <p:sp>
        <p:nvSpPr>
          <p:cNvPr id="312330" name="TextBox 10">
            <a:extLst>
              <a:ext uri="{FF2B5EF4-FFF2-40B4-BE49-F238E27FC236}">
                <a16:creationId xmlns:a16="http://schemas.microsoft.com/office/drawing/2014/main" id="{7247A89C-C8CE-C02E-1DB1-96DDB24CFEC4}"/>
              </a:ext>
            </a:extLst>
          </p:cNvPr>
          <p:cNvSpPr txBox="1">
            <a:spLocks noChangeArrowheads="1"/>
          </p:cNvSpPr>
          <p:nvPr/>
        </p:nvSpPr>
        <p:spPr bwMode="auto">
          <a:xfrm>
            <a:off x="6572250" y="5143500"/>
            <a:ext cx="1000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000" b="1"/>
              <a:t>Channel Equalization</a:t>
            </a:r>
            <a:endParaRPr lang="en-US" altLang="en-US" sz="1000" b="1"/>
          </a:p>
        </p:txBody>
      </p:sp>
      <p:sp>
        <p:nvSpPr>
          <p:cNvPr id="312331" name="TextBox 10">
            <a:extLst>
              <a:ext uri="{FF2B5EF4-FFF2-40B4-BE49-F238E27FC236}">
                <a16:creationId xmlns:a16="http://schemas.microsoft.com/office/drawing/2014/main" id="{8F33B00D-1AAE-FC20-0E35-ABB8B38B1155}"/>
              </a:ext>
            </a:extLst>
          </p:cNvPr>
          <p:cNvSpPr txBox="1">
            <a:spLocks noChangeArrowheads="1"/>
          </p:cNvSpPr>
          <p:nvPr/>
        </p:nvSpPr>
        <p:spPr bwMode="auto">
          <a:xfrm>
            <a:off x="6429375" y="5929313"/>
            <a:ext cx="128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400" b="1">
                <a:latin typeface="Times New Roman" panose="02020603050405020304" pitchFamily="18" charset="0"/>
              </a:rPr>
              <a:t>SEFDM</a:t>
            </a:r>
          </a:p>
          <a:p>
            <a:pPr algn="ctr" eaLnBrk="1" hangingPunct="1">
              <a:spcBef>
                <a:spcPct val="0"/>
              </a:spcBef>
              <a:buFontTx/>
              <a:buNone/>
            </a:pPr>
            <a:r>
              <a:rPr lang="el-GR" altLang="en-US" sz="1400" b="1">
                <a:latin typeface="Times New Roman" panose="02020603050405020304" pitchFamily="18" charset="0"/>
              </a:rPr>
              <a:t>α</a:t>
            </a:r>
            <a:r>
              <a:rPr lang="en-GB" altLang="en-US" sz="1400" b="1">
                <a:latin typeface="Times New Roman" panose="02020603050405020304" pitchFamily="18" charset="0"/>
              </a:rPr>
              <a:t>=0.8</a:t>
            </a:r>
            <a:endParaRPr lang="en-US" altLang="en-US" sz="1400" b="1">
              <a:latin typeface="Times New Roman" panose="02020603050405020304" pitchFamily="18" charset="0"/>
            </a:endParaRPr>
          </a:p>
        </p:txBody>
      </p:sp>
      <p:pic>
        <p:nvPicPr>
          <p:cNvPr id="312332" name="Picture 18">
            <a:extLst>
              <a:ext uri="{FF2B5EF4-FFF2-40B4-BE49-F238E27FC236}">
                <a16:creationId xmlns:a16="http://schemas.microsoft.com/office/drawing/2014/main" id="{AA074394-5984-6F6A-9611-D2C3DF5666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650" y="3881438"/>
            <a:ext cx="160496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33" name="Picture 19">
            <a:extLst>
              <a:ext uri="{FF2B5EF4-FFF2-40B4-BE49-F238E27FC236}">
                <a16:creationId xmlns:a16="http://schemas.microsoft.com/office/drawing/2014/main" id="{13171FA3-AE74-D913-697C-36DBB8AD9D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7713" y="3881438"/>
            <a:ext cx="1643062"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34" name="Picture 20">
            <a:extLst>
              <a:ext uri="{FF2B5EF4-FFF2-40B4-BE49-F238E27FC236}">
                <a16:creationId xmlns:a16="http://schemas.microsoft.com/office/drawing/2014/main" id="{5A6052DB-9268-0DE6-A1A0-CD93FF926D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2063" y="5032375"/>
            <a:ext cx="15716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35" name="Picture 21">
            <a:extLst>
              <a:ext uri="{FF2B5EF4-FFF2-40B4-BE49-F238E27FC236}">
                <a16:creationId xmlns:a16="http://schemas.microsoft.com/office/drawing/2014/main" id="{8D58DB9F-C3B6-586E-AA4F-90182E813D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00938" y="5067300"/>
            <a:ext cx="1500187"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36" name="Picture 3">
            <a:extLst>
              <a:ext uri="{FF2B5EF4-FFF2-40B4-BE49-F238E27FC236}">
                <a16:creationId xmlns:a16="http://schemas.microsoft.com/office/drawing/2014/main" id="{8EC0AFA9-DFF0-895F-BB36-0B5D9BCDEB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4950" y="2003425"/>
            <a:ext cx="2706688"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37" name="Picture 2">
            <a:extLst>
              <a:ext uri="{FF2B5EF4-FFF2-40B4-BE49-F238E27FC236}">
                <a16:creationId xmlns:a16="http://schemas.microsoft.com/office/drawing/2014/main" id="{E8A9BFE7-4BD2-9A57-1DE4-1A41B9263546}"/>
              </a:ext>
            </a:extLst>
          </p:cNvPr>
          <p:cNvPicPr>
            <a:picLocks noGrp="1" noChangeAspect="1" noChangeArrowheads="1"/>
          </p:cNvPicPr>
          <p:nvPr>
            <p:ph idx="1"/>
          </p:nvPr>
        </p:nvPicPr>
        <p:blipFill>
          <a:blip r:embed="rId12">
            <a:extLst>
              <a:ext uri="{28A0092B-C50C-407E-A947-70E740481C1C}">
                <a14:useLocalDpi xmlns:a14="http://schemas.microsoft.com/office/drawing/2010/main" val="0"/>
              </a:ext>
            </a:extLst>
          </a:blip>
          <a:srcRect/>
          <a:stretch>
            <a:fillRect/>
          </a:stretch>
        </p:blipFill>
        <p:spPr>
          <a:xfrm>
            <a:off x="3051175" y="1457325"/>
            <a:ext cx="2482850" cy="2138363"/>
          </a:xfrm>
        </p:spPr>
      </p:pic>
      <p:sp>
        <p:nvSpPr>
          <p:cNvPr id="312338" name="矩形 3">
            <a:extLst>
              <a:ext uri="{FF2B5EF4-FFF2-40B4-BE49-F238E27FC236}">
                <a16:creationId xmlns:a16="http://schemas.microsoft.com/office/drawing/2014/main" id="{6C6D18E8-6195-A6BD-D599-BB473BBF59D6}"/>
              </a:ext>
            </a:extLst>
          </p:cNvPr>
          <p:cNvSpPr>
            <a:spLocks noChangeArrowheads="1"/>
          </p:cNvSpPr>
          <p:nvPr/>
        </p:nvSpPr>
        <p:spPr bwMode="auto">
          <a:xfrm>
            <a:off x="177800" y="1095375"/>
            <a:ext cx="3179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1800" b="1">
                <a:solidFill>
                  <a:srgbClr val="000000"/>
                </a:solidFill>
                <a:latin typeface="Garamond" panose="02020404030301010803" pitchFamily="18" charset="0"/>
              </a:rPr>
              <a:t> A static frequency selective channel is emulated.</a:t>
            </a:r>
          </a:p>
        </p:txBody>
      </p:sp>
      <p:sp>
        <p:nvSpPr>
          <p:cNvPr id="312339" name="矩形 3">
            <a:extLst>
              <a:ext uri="{FF2B5EF4-FFF2-40B4-BE49-F238E27FC236}">
                <a16:creationId xmlns:a16="http://schemas.microsoft.com/office/drawing/2014/main" id="{57B3CC26-2CE0-5185-C829-A4AD5419A74C}"/>
              </a:ext>
            </a:extLst>
          </p:cNvPr>
          <p:cNvSpPr>
            <a:spLocks noChangeArrowheads="1"/>
          </p:cNvSpPr>
          <p:nvPr/>
        </p:nvSpPr>
        <p:spPr bwMode="auto">
          <a:xfrm>
            <a:off x="5815013" y="2119313"/>
            <a:ext cx="3179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2000" b="1">
                <a:solidFill>
                  <a:srgbClr val="C00000"/>
                </a:solidFill>
                <a:latin typeface="Garamond" panose="02020404030301010803" pitchFamily="18" charset="0"/>
              </a:rPr>
              <a:t>Time-domain channel estimation and equalization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extBox 9">
            <a:extLst>
              <a:ext uri="{FF2B5EF4-FFF2-40B4-BE49-F238E27FC236}">
                <a16:creationId xmlns:a16="http://schemas.microsoft.com/office/drawing/2014/main" id="{95FC2091-22E6-DDF1-0725-3499AEF48008}"/>
              </a:ext>
            </a:extLst>
          </p:cNvPr>
          <p:cNvSpPr txBox="1">
            <a:spLocks noChangeArrowheads="1"/>
          </p:cNvSpPr>
          <p:nvPr/>
        </p:nvSpPr>
        <p:spPr bwMode="auto">
          <a:xfrm>
            <a:off x="428625" y="2000250"/>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b="1"/>
              <a:t>OFDM</a:t>
            </a:r>
          </a:p>
        </p:txBody>
      </p:sp>
      <p:sp>
        <p:nvSpPr>
          <p:cNvPr id="314370" name="TextBox 10">
            <a:extLst>
              <a:ext uri="{FF2B5EF4-FFF2-40B4-BE49-F238E27FC236}">
                <a16:creationId xmlns:a16="http://schemas.microsoft.com/office/drawing/2014/main" id="{71E6AE8F-DA51-ED27-5CA4-E40D25DDA404}"/>
              </a:ext>
            </a:extLst>
          </p:cNvPr>
          <p:cNvSpPr txBox="1">
            <a:spLocks noChangeArrowheads="1"/>
          </p:cNvSpPr>
          <p:nvPr/>
        </p:nvSpPr>
        <p:spPr bwMode="auto">
          <a:xfrm>
            <a:off x="285750" y="3286125"/>
            <a:ext cx="1484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l-GR" altLang="en-US" sz="1800" b="1"/>
              <a:t>α</a:t>
            </a:r>
            <a:r>
              <a:rPr lang="en-US" altLang="en-US" sz="1800" b="1"/>
              <a:t> = 0.8</a:t>
            </a:r>
          </a:p>
        </p:txBody>
      </p:sp>
      <p:sp>
        <p:nvSpPr>
          <p:cNvPr id="314371" name="TextBox 11">
            <a:extLst>
              <a:ext uri="{FF2B5EF4-FFF2-40B4-BE49-F238E27FC236}">
                <a16:creationId xmlns:a16="http://schemas.microsoft.com/office/drawing/2014/main" id="{3DE195E4-F3C4-F4EC-7E34-0B58FB76AE18}"/>
              </a:ext>
            </a:extLst>
          </p:cNvPr>
          <p:cNvSpPr txBox="1">
            <a:spLocks noChangeArrowheads="1"/>
          </p:cNvSpPr>
          <p:nvPr/>
        </p:nvSpPr>
        <p:spPr bwMode="auto">
          <a:xfrm>
            <a:off x="428625" y="4500563"/>
            <a:ext cx="1214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l-GR" altLang="en-US" sz="1800" b="1"/>
              <a:t>α</a:t>
            </a:r>
            <a:r>
              <a:rPr lang="en-US" altLang="en-US" sz="1800" b="1"/>
              <a:t> = 0.6</a:t>
            </a:r>
          </a:p>
        </p:txBody>
      </p:sp>
      <p:sp>
        <p:nvSpPr>
          <p:cNvPr id="314372" name="TextBox 10">
            <a:extLst>
              <a:ext uri="{FF2B5EF4-FFF2-40B4-BE49-F238E27FC236}">
                <a16:creationId xmlns:a16="http://schemas.microsoft.com/office/drawing/2014/main" id="{63987C60-FF6F-221A-9623-6B8022A897ED}"/>
              </a:ext>
            </a:extLst>
          </p:cNvPr>
          <p:cNvSpPr txBox="1">
            <a:spLocks noChangeArrowheads="1"/>
          </p:cNvSpPr>
          <p:nvPr/>
        </p:nvSpPr>
        <p:spPr bwMode="auto">
          <a:xfrm>
            <a:off x="357188" y="5715000"/>
            <a:ext cx="2857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600" b="1">
                <a:latin typeface="Garamond" panose="02020404030301010803" pitchFamily="18" charset="0"/>
              </a:rPr>
              <a:t>Experimental picture transmission by using SEFDM signal (E</a:t>
            </a:r>
            <a:r>
              <a:rPr lang="en-GB" altLang="en-US" sz="1000" b="1">
                <a:latin typeface="Garamond" panose="02020404030301010803" pitchFamily="18" charset="0"/>
              </a:rPr>
              <a:t>b</a:t>
            </a:r>
            <a:r>
              <a:rPr lang="en-GB" altLang="en-US" sz="1600" b="1">
                <a:latin typeface="Garamond" panose="02020404030301010803" pitchFamily="18" charset="0"/>
              </a:rPr>
              <a:t>/N</a:t>
            </a:r>
            <a:r>
              <a:rPr lang="en-GB" altLang="en-US" sz="1400" b="1">
                <a:latin typeface="Garamond" panose="02020404030301010803" pitchFamily="18" charset="0"/>
              </a:rPr>
              <a:t>o</a:t>
            </a:r>
            <a:r>
              <a:rPr lang="en-GB" altLang="en-US" sz="1600" b="1">
                <a:latin typeface="Garamond" panose="02020404030301010803" pitchFamily="18" charset="0"/>
              </a:rPr>
              <a:t>=25 dB).</a:t>
            </a:r>
            <a:endParaRPr lang="en-US" altLang="en-US" sz="1600" b="1">
              <a:latin typeface="Garamond" panose="02020404030301010803" pitchFamily="18" charset="0"/>
            </a:endParaRPr>
          </a:p>
        </p:txBody>
      </p:sp>
      <p:sp>
        <p:nvSpPr>
          <p:cNvPr id="314373" name="TextBox 10">
            <a:extLst>
              <a:ext uri="{FF2B5EF4-FFF2-40B4-BE49-F238E27FC236}">
                <a16:creationId xmlns:a16="http://schemas.microsoft.com/office/drawing/2014/main" id="{EA161B5D-E07D-4D7F-CD46-BE2D3E8B538A}"/>
              </a:ext>
            </a:extLst>
          </p:cNvPr>
          <p:cNvSpPr txBox="1">
            <a:spLocks noChangeArrowheads="1"/>
          </p:cNvSpPr>
          <p:nvPr/>
        </p:nvSpPr>
        <p:spPr bwMode="auto">
          <a:xfrm>
            <a:off x="357188" y="2428875"/>
            <a:ext cx="1214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b="1"/>
              <a:t>18 MHz</a:t>
            </a:r>
            <a:endParaRPr lang="en-US" altLang="en-US" sz="1800" b="1"/>
          </a:p>
        </p:txBody>
      </p:sp>
      <p:sp>
        <p:nvSpPr>
          <p:cNvPr id="314374" name="TextBox 10">
            <a:extLst>
              <a:ext uri="{FF2B5EF4-FFF2-40B4-BE49-F238E27FC236}">
                <a16:creationId xmlns:a16="http://schemas.microsoft.com/office/drawing/2014/main" id="{4E4A7A30-DDBE-89C0-3A44-0570310BC318}"/>
              </a:ext>
            </a:extLst>
          </p:cNvPr>
          <p:cNvSpPr txBox="1">
            <a:spLocks noChangeArrowheads="1"/>
          </p:cNvSpPr>
          <p:nvPr/>
        </p:nvSpPr>
        <p:spPr bwMode="auto">
          <a:xfrm>
            <a:off x="285750" y="3643313"/>
            <a:ext cx="1484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b="1"/>
              <a:t>14.4 MHz</a:t>
            </a:r>
            <a:endParaRPr lang="en-US" altLang="en-US" sz="1800" b="1"/>
          </a:p>
        </p:txBody>
      </p:sp>
      <p:sp>
        <p:nvSpPr>
          <p:cNvPr id="314375" name="TextBox 10">
            <a:extLst>
              <a:ext uri="{FF2B5EF4-FFF2-40B4-BE49-F238E27FC236}">
                <a16:creationId xmlns:a16="http://schemas.microsoft.com/office/drawing/2014/main" id="{62F1622C-AB00-1CE2-9D92-85D4E251122C}"/>
              </a:ext>
            </a:extLst>
          </p:cNvPr>
          <p:cNvSpPr txBox="1">
            <a:spLocks noChangeArrowheads="1"/>
          </p:cNvSpPr>
          <p:nvPr/>
        </p:nvSpPr>
        <p:spPr bwMode="auto">
          <a:xfrm>
            <a:off x="357188" y="4857750"/>
            <a:ext cx="1417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GB" altLang="en-US" sz="1800" b="1"/>
              <a:t>10.8 MHz</a:t>
            </a:r>
            <a:endParaRPr lang="en-US" altLang="en-US" sz="1800" b="1"/>
          </a:p>
        </p:txBody>
      </p:sp>
      <p:pic>
        <p:nvPicPr>
          <p:cNvPr id="314376" name="图片 30" descr="0.6-SEFDM-time-25dB_fixed_channel_Turbo.jpg">
            <a:extLst>
              <a:ext uri="{FF2B5EF4-FFF2-40B4-BE49-F238E27FC236}">
                <a16:creationId xmlns:a16="http://schemas.microsoft.com/office/drawing/2014/main" id="{E89BF39B-4B49-C7EA-B4BD-E01FA0AD41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4143375"/>
            <a:ext cx="121443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377" name="图片 33" descr="OFDM-fre-25dB_fixed_channel_Turbo.jpg">
            <a:extLst>
              <a:ext uri="{FF2B5EF4-FFF2-40B4-BE49-F238E27FC236}">
                <a16:creationId xmlns:a16="http://schemas.microsoft.com/office/drawing/2014/main" id="{AC200411-3E74-4648-7B65-AE87C34512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8813" y="1571625"/>
            <a:ext cx="1214437"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378" name="图片 34" descr="0.8-SEFDM-time-25dB_fixed_channel_Turbo.jpg">
            <a:extLst>
              <a:ext uri="{FF2B5EF4-FFF2-40B4-BE49-F238E27FC236}">
                <a16:creationId xmlns:a16="http://schemas.microsoft.com/office/drawing/2014/main" id="{35B283D9-4014-1D8F-808A-8C4E3A2333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00250" y="2857500"/>
            <a:ext cx="121443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379" name="Picture 1">
            <a:extLst>
              <a:ext uri="{FF2B5EF4-FFF2-40B4-BE49-F238E27FC236}">
                <a16:creationId xmlns:a16="http://schemas.microsoft.com/office/drawing/2014/main" id="{3369655C-DD49-9A95-DD54-DE93E8CE434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40150" y="1538288"/>
            <a:ext cx="2181225"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380" name="Picture 2">
            <a:extLst>
              <a:ext uri="{FF2B5EF4-FFF2-40B4-BE49-F238E27FC236}">
                <a16:creationId xmlns:a16="http://schemas.microsoft.com/office/drawing/2014/main" id="{14AA7010-DC4B-780F-9725-F541E6967B0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16688" y="1571625"/>
            <a:ext cx="2171700" cy="495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a:extLst>
              <a:ext uri="{FF2B5EF4-FFF2-40B4-BE49-F238E27FC236}">
                <a16:creationId xmlns:a16="http://schemas.microsoft.com/office/drawing/2014/main" id="{C0C1E4B5-01E8-CFDA-7AEA-E57351A8102A}"/>
              </a:ext>
            </a:extLst>
          </p:cNvPr>
          <p:cNvSpPr>
            <a:spLocks noGrp="1" noChangeArrowheads="1"/>
          </p:cNvSpPr>
          <p:nvPr>
            <p:ph type="title"/>
          </p:nvPr>
        </p:nvSpPr>
        <p:spPr>
          <a:xfrm>
            <a:off x="330200" y="655638"/>
            <a:ext cx="8489950" cy="571500"/>
          </a:xfrm>
        </p:spPr>
        <p:txBody>
          <a:bodyPr/>
          <a:lstStyle/>
          <a:p>
            <a:pPr algn="ctr" eaLnBrk="1" hangingPunct="1"/>
            <a:r>
              <a:rPr lang="en-US" altLang="en-US">
                <a:ea typeface="ＭＳ Ｐゴシック" panose="020B0600070205080204" pitchFamily="34" charset="-128"/>
              </a:rPr>
              <a:t>Realistic channel (ETU70) measurements</a:t>
            </a:r>
          </a:p>
        </p:txBody>
      </p:sp>
      <p:sp>
        <p:nvSpPr>
          <p:cNvPr id="316418" name="Rectangle 6">
            <a:extLst>
              <a:ext uri="{FF2B5EF4-FFF2-40B4-BE49-F238E27FC236}">
                <a16:creationId xmlns:a16="http://schemas.microsoft.com/office/drawing/2014/main" id="{3443FB85-2245-2EE7-505B-230643F798D2}"/>
              </a:ext>
            </a:extLst>
          </p:cNvPr>
          <p:cNvSpPr>
            <a:spLocks noChangeArrowheads="1"/>
          </p:cNvSpPr>
          <p:nvPr/>
        </p:nvSpPr>
        <p:spPr bwMode="auto">
          <a:xfrm>
            <a:off x="5580063" y="3832225"/>
            <a:ext cx="32400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itchFamily="2" charset="2"/>
              <a:buChar char="§"/>
            </a:pPr>
            <a:r>
              <a:rPr kumimoji="1" lang="en-GB" altLang="en-US" sz="1800">
                <a:solidFill>
                  <a:srgbClr val="000000"/>
                </a:solidFill>
                <a:latin typeface="Garamond" panose="02020404030301010803" pitchFamily="18" charset="0"/>
              </a:rPr>
              <a:t>The number of NB-IoT sub-carriers is 12 with each occupying 15 kHz and overall bandwidth is 180 kHz (one resource block).</a:t>
            </a:r>
          </a:p>
          <a:p>
            <a:pPr>
              <a:spcBef>
                <a:spcPct val="0"/>
              </a:spcBef>
              <a:buFont typeface="Wingdings" pitchFamily="2" charset="2"/>
              <a:buChar char="§"/>
            </a:pPr>
            <a:r>
              <a:rPr kumimoji="1" lang="en-GB" altLang="en-US" sz="1800">
                <a:solidFill>
                  <a:srgbClr val="000000"/>
                </a:solidFill>
                <a:latin typeface="Garamond" panose="02020404030301010803" pitchFamily="18" charset="0"/>
              </a:rPr>
              <a:t>For such a narrow band signal, frequency selective in one resource block exists.</a:t>
            </a:r>
          </a:p>
        </p:txBody>
      </p:sp>
      <p:sp>
        <p:nvSpPr>
          <p:cNvPr id="316419" name="Slide Number Placeholder 1">
            <a:extLst>
              <a:ext uri="{FF2B5EF4-FFF2-40B4-BE49-F238E27FC236}">
                <a16:creationId xmlns:a16="http://schemas.microsoft.com/office/drawing/2014/main" id="{25076824-89EF-FDD4-FAD4-AF291559685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8601B6C-0323-3647-BF28-9E90CBC8E0CC}" type="slidenum">
              <a:rPr lang="en-US" altLang="en-US" sz="1400" smtClean="0">
                <a:solidFill>
                  <a:srgbClr val="000000"/>
                </a:solidFill>
              </a:rPr>
              <a:pPr>
                <a:spcBef>
                  <a:spcPct val="0"/>
                </a:spcBef>
                <a:buFontTx/>
                <a:buNone/>
              </a:pPr>
              <a:t>35</a:t>
            </a:fld>
            <a:endParaRPr lang="en-US" altLang="en-US" sz="1400">
              <a:solidFill>
                <a:srgbClr val="000000"/>
              </a:solidFill>
            </a:endParaRPr>
          </a:p>
        </p:txBody>
      </p:sp>
      <p:pic>
        <p:nvPicPr>
          <p:cNvPr id="316420" name="Picture 1">
            <a:extLst>
              <a:ext uri="{FF2B5EF4-FFF2-40B4-BE49-F238E27FC236}">
                <a16:creationId xmlns:a16="http://schemas.microsoft.com/office/drawing/2014/main" id="{690DBCC2-F4FE-0228-10BB-7DBABB1E0F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1285875"/>
            <a:ext cx="2363787"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1" name="Picture 2">
            <a:extLst>
              <a:ext uri="{FF2B5EF4-FFF2-40B4-BE49-F238E27FC236}">
                <a16:creationId xmlns:a16="http://schemas.microsoft.com/office/drawing/2014/main" id="{71F916C4-886D-D605-C48A-D99178277C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7375" y="3157538"/>
            <a:ext cx="2363788"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2" name="Picture 4">
            <a:extLst>
              <a:ext uri="{FF2B5EF4-FFF2-40B4-BE49-F238E27FC236}">
                <a16:creationId xmlns:a16="http://schemas.microsoft.com/office/drawing/2014/main" id="{6997E3F0-04E0-D185-946A-E351044A6DD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2708275"/>
            <a:ext cx="2628900"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3" name="Picture 5">
            <a:extLst>
              <a:ext uri="{FF2B5EF4-FFF2-40B4-BE49-F238E27FC236}">
                <a16:creationId xmlns:a16="http://schemas.microsoft.com/office/drawing/2014/main" id="{99B52D68-80BF-0EA1-981D-7559417A39A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0988" y="1625600"/>
            <a:ext cx="2195512"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4" name="Picture 6">
            <a:extLst>
              <a:ext uri="{FF2B5EF4-FFF2-40B4-BE49-F238E27FC236}">
                <a16:creationId xmlns:a16="http://schemas.microsoft.com/office/drawing/2014/main" id="{09837992-5C74-82FB-A770-FE51D5420AF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38488" y="4930775"/>
            <a:ext cx="2357437"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6425" name="Group 8">
            <a:extLst>
              <a:ext uri="{FF2B5EF4-FFF2-40B4-BE49-F238E27FC236}">
                <a16:creationId xmlns:a16="http://schemas.microsoft.com/office/drawing/2014/main" id="{A5132011-C220-16F4-716B-F797AA74AEFB}"/>
              </a:ext>
            </a:extLst>
          </p:cNvPr>
          <p:cNvGrpSpPr>
            <a:grpSpLocks/>
          </p:cNvGrpSpPr>
          <p:nvPr/>
        </p:nvGrpSpPr>
        <p:grpSpPr bwMode="auto">
          <a:xfrm>
            <a:off x="6043613" y="1489075"/>
            <a:ext cx="2012950" cy="2058988"/>
            <a:chOff x="5511230" y="1254470"/>
            <a:chExt cx="2013036" cy="2059957"/>
          </a:xfrm>
        </p:grpSpPr>
        <p:pic>
          <p:nvPicPr>
            <p:cNvPr id="316429" name="Picture 7">
              <a:extLst>
                <a:ext uri="{FF2B5EF4-FFF2-40B4-BE49-F238E27FC236}">
                  <a16:creationId xmlns:a16="http://schemas.microsoft.com/office/drawing/2014/main" id="{99554275-125B-3595-C042-5F948C221432}"/>
                </a:ext>
              </a:extLst>
            </p:cNvPr>
            <p:cNvPicPr>
              <a:picLocks noChangeAspect="1"/>
            </p:cNvPicPr>
            <p:nvPr/>
          </p:nvPicPr>
          <p:blipFill>
            <a:blip r:embed="rId8">
              <a:extLst>
                <a:ext uri="{28A0092B-C50C-407E-A947-70E740481C1C}">
                  <a14:useLocalDpi xmlns:a14="http://schemas.microsoft.com/office/drawing/2010/main" val="0"/>
                </a:ext>
              </a:extLst>
            </a:blip>
            <a:srcRect r="78162"/>
            <a:stretch>
              <a:fillRect/>
            </a:stretch>
          </p:blipFill>
          <p:spPr bwMode="auto">
            <a:xfrm>
              <a:off x="5511230" y="1254471"/>
              <a:ext cx="1004986" cy="2059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30" name="Picture 14">
              <a:extLst>
                <a:ext uri="{FF2B5EF4-FFF2-40B4-BE49-F238E27FC236}">
                  <a16:creationId xmlns:a16="http://schemas.microsoft.com/office/drawing/2014/main" id="{B2BC4D0E-6F11-FB23-CFAB-BA4A7EF77E35}"/>
                </a:ext>
              </a:extLst>
            </p:cNvPr>
            <p:cNvPicPr>
              <a:picLocks noChangeAspect="1"/>
            </p:cNvPicPr>
            <p:nvPr/>
          </p:nvPicPr>
          <p:blipFill>
            <a:blip r:embed="rId8">
              <a:extLst>
                <a:ext uri="{28A0092B-C50C-407E-A947-70E740481C1C}">
                  <a14:useLocalDpi xmlns:a14="http://schemas.microsoft.com/office/drawing/2010/main" val="0"/>
                </a:ext>
              </a:extLst>
            </a:blip>
            <a:srcRect l="78281"/>
            <a:stretch>
              <a:fillRect/>
            </a:stretch>
          </p:blipFill>
          <p:spPr bwMode="auto">
            <a:xfrm>
              <a:off x="6524820" y="1254470"/>
              <a:ext cx="999446" cy="2059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6426" name="Rectangle 9">
            <a:extLst>
              <a:ext uri="{FF2B5EF4-FFF2-40B4-BE49-F238E27FC236}">
                <a16:creationId xmlns:a16="http://schemas.microsoft.com/office/drawing/2014/main" id="{941BA87C-A838-471F-2A1E-2FE9435D00B6}"/>
              </a:ext>
            </a:extLst>
          </p:cNvPr>
          <p:cNvSpPr>
            <a:spLocks noChangeArrowheads="1"/>
          </p:cNvSpPr>
          <p:nvPr/>
        </p:nvSpPr>
        <p:spPr bwMode="auto">
          <a:xfrm>
            <a:off x="3548063" y="1458913"/>
            <a:ext cx="1171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chemeClr val="bg1"/>
                </a:solidFill>
                <a:latin typeface="Times New Roman" panose="02020603050405020304" pitchFamily="18" charset="0"/>
              </a:rPr>
              <a:t>No channel</a:t>
            </a:r>
            <a:endParaRPr lang="en-GB" altLang="en-US" sz="1600" b="1">
              <a:solidFill>
                <a:schemeClr val="bg1"/>
              </a:solidFill>
              <a:latin typeface="Times New Roman" panose="02020603050405020304" pitchFamily="18" charset="0"/>
            </a:endParaRPr>
          </a:p>
        </p:txBody>
      </p:sp>
      <p:sp>
        <p:nvSpPr>
          <p:cNvPr id="316427" name="Rectangle 17">
            <a:extLst>
              <a:ext uri="{FF2B5EF4-FFF2-40B4-BE49-F238E27FC236}">
                <a16:creationId xmlns:a16="http://schemas.microsoft.com/office/drawing/2014/main" id="{D239ED30-8281-977C-430C-D4A85776D37C}"/>
              </a:ext>
            </a:extLst>
          </p:cNvPr>
          <p:cNvSpPr>
            <a:spLocks noChangeArrowheads="1"/>
          </p:cNvSpPr>
          <p:nvPr/>
        </p:nvSpPr>
        <p:spPr bwMode="auto">
          <a:xfrm>
            <a:off x="3592513" y="3360738"/>
            <a:ext cx="1082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chemeClr val="bg1"/>
                </a:solidFill>
                <a:latin typeface="Times New Roman" panose="02020603050405020304" pitchFamily="18" charset="0"/>
              </a:rPr>
              <a:t>ETU70-01</a:t>
            </a:r>
            <a:endParaRPr lang="en-GB" altLang="en-US" sz="1600" b="1">
              <a:solidFill>
                <a:schemeClr val="bg1"/>
              </a:solidFill>
              <a:latin typeface="Times New Roman" panose="02020603050405020304" pitchFamily="18" charset="0"/>
            </a:endParaRPr>
          </a:p>
        </p:txBody>
      </p:sp>
      <p:sp>
        <p:nvSpPr>
          <p:cNvPr id="316428" name="Rectangle 18">
            <a:extLst>
              <a:ext uri="{FF2B5EF4-FFF2-40B4-BE49-F238E27FC236}">
                <a16:creationId xmlns:a16="http://schemas.microsoft.com/office/drawing/2014/main" id="{5080AF8A-C8E5-2641-FD38-FB3868044FF7}"/>
              </a:ext>
            </a:extLst>
          </p:cNvPr>
          <p:cNvSpPr>
            <a:spLocks noChangeArrowheads="1"/>
          </p:cNvSpPr>
          <p:nvPr/>
        </p:nvSpPr>
        <p:spPr bwMode="auto">
          <a:xfrm>
            <a:off x="3592513" y="5133975"/>
            <a:ext cx="1082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chemeClr val="bg1"/>
                </a:solidFill>
                <a:latin typeface="Times New Roman" panose="02020603050405020304" pitchFamily="18" charset="0"/>
              </a:rPr>
              <a:t>ETU70-02</a:t>
            </a:r>
            <a:endParaRPr lang="en-GB" altLang="en-US" sz="1600" b="1">
              <a:solidFill>
                <a:schemeClr val="bg1"/>
              </a:solidFill>
              <a:latin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8">
            <a:extLst>
              <a:ext uri="{FF2B5EF4-FFF2-40B4-BE49-F238E27FC236}">
                <a16:creationId xmlns:a16="http://schemas.microsoft.com/office/drawing/2014/main" id="{CBCA4F2B-5344-E73C-B9F7-B70FA9672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1250950"/>
            <a:ext cx="32226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66" name="Picture 29">
            <a:extLst>
              <a:ext uri="{FF2B5EF4-FFF2-40B4-BE49-F238E27FC236}">
                <a16:creationId xmlns:a16="http://schemas.microsoft.com/office/drawing/2014/main" id="{C0E0ECDB-5DE8-1BD8-2ABE-361081AEB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3967163"/>
            <a:ext cx="31035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67" name="矩形 30">
            <a:extLst>
              <a:ext uri="{FF2B5EF4-FFF2-40B4-BE49-F238E27FC236}">
                <a16:creationId xmlns:a16="http://schemas.microsoft.com/office/drawing/2014/main" id="{28CFE999-5C42-D75F-76F3-154C8D619CA5}"/>
              </a:ext>
            </a:extLst>
          </p:cNvPr>
          <p:cNvSpPr>
            <a:spLocks noChangeArrowheads="1"/>
          </p:cNvSpPr>
          <p:nvPr/>
        </p:nvSpPr>
        <p:spPr bwMode="auto">
          <a:xfrm>
            <a:off x="3357563" y="1541463"/>
            <a:ext cx="25955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1600">
                <a:solidFill>
                  <a:srgbClr val="000000"/>
                </a:solidFill>
                <a:latin typeface="Garamond" panose="02020404030301010803" pitchFamily="18" charset="0"/>
              </a:rPr>
              <a:t>(a). Performance of different Turbo-SEFDM systems with various levels of bandwidth compressions in the RF environment with frequency selective channel. v is the number of iterations. </a:t>
            </a:r>
          </a:p>
        </p:txBody>
      </p:sp>
      <p:sp>
        <p:nvSpPr>
          <p:cNvPr id="318468" name="矩形 31">
            <a:extLst>
              <a:ext uri="{FF2B5EF4-FFF2-40B4-BE49-F238E27FC236}">
                <a16:creationId xmlns:a16="http://schemas.microsoft.com/office/drawing/2014/main" id="{6685DE3A-1C04-F4BC-667A-0CCC23AD6408}"/>
              </a:ext>
            </a:extLst>
          </p:cNvPr>
          <p:cNvSpPr>
            <a:spLocks noChangeArrowheads="1"/>
          </p:cNvSpPr>
          <p:nvPr/>
        </p:nvSpPr>
        <p:spPr bwMode="auto">
          <a:xfrm>
            <a:off x="3357563" y="4398963"/>
            <a:ext cx="2184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1600">
                <a:solidFill>
                  <a:srgbClr val="000000"/>
                </a:solidFill>
                <a:latin typeface="Garamond" panose="02020404030301010803" pitchFamily="18" charset="0"/>
              </a:rPr>
              <a:t>(b). Throughput of different Turbo-SEFDM systems computed based on the BER information in Fig (a) and system specifications. v is the number of iterations.</a:t>
            </a:r>
          </a:p>
        </p:txBody>
      </p:sp>
      <p:pic>
        <p:nvPicPr>
          <p:cNvPr id="318469" name="Picture 3">
            <a:extLst>
              <a:ext uri="{FF2B5EF4-FFF2-40B4-BE49-F238E27FC236}">
                <a16:creationId xmlns:a16="http://schemas.microsoft.com/office/drawing/2014/main" id="{7EB67907-D251-0D9D-A574-CEDD3C437A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41988" y="2571750"/>
            <a:ext cx="3259137"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70" name="矩形 31">
            <a:extLst>
              <a:ext uri="{FF2B5EF4-FFF2-40B4-BE49-F238E27FC236}">
                <a16:creationId xmlns:a16="http://schemas.microsoft.com/office/drawing/2014/main" id="{C7C1FE19-9AA0-42D5-D808-B64D7F31A8DF}"/>
              </a:ext>
            </a:extLst>
          </p:cNvPr>
          <p:cNvSpPr>
            <a:spLocks noChangeArrowheads="1"/>
          </p:cNvSpPr>
          <p:nvPr/>
        </p:nvSpPr>
        <p:spPr bwMode="auto">
          <a:xfrm>
            <a:off x="6459538" y="5494338"/>
            <a:ext cx="2184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1600">
                <a:solidFill>
                  <a:srgbClr val="000000"/>
                </a:solidFill>
                <a:latin typeface="Garamond" panose="02020404030301010803" pitchFamily="18" charset="0"/>
              </a:rPr>
              <a:t>(c). CCDF of PAPR for SEFDM and OFDM systems modulated with 4QAM symbols.</a:t>
            </a:r>
          </a:p>
        </p:txBody>
      </p:sp>
      <p:sp>
        <p:nvSpPr>
          <p:cNvPr id="318471" name="Title 1">
            <a:extLst>
              <a:ext uri="{FF2B5EF4-FFF2-40B4-BE49-F238E27FC236}">
                <a16:creationId xmlns:a16="http://schemas.microsoft.com/office/drawing/2014/main" id="{4137E19D-6D9C-0796-4672-FCD422D50BCB}"/>
              </a:ext>
            </a:extLst>
          </p:cNvPr>
          <p:cNvSpPr>
            <a:spLocks noGrp="1"/>
          </p:cNvSpPr>
          <p:nvPr/>
        </p:nvSpPr>
        <p:spPr bwMode="auto">
          <a:xfrm>
            <a:off x="3189288" y="581025"/>
            <a:ext cx="293052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GB" altLang="en-US" sz="3200" b="1">
                <a:solidFill>
                  <a:schemeClr val="tx2"/>
                </a:solidFill>
              </a:rPr>
              <a:t>Wireless: LTE</a:t>
            </a:r>
            <a:endParaRPr lang="en-US" altLang="en-US" sz="3000" b="1">
              <a:solidFill>
                <a:schemeClr val="tx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Title 1">
            <a:extLst>
              <a:ext uri="{FF2B5EF4-FFF2-40B4-BE49-F238E27FC236}">
                <a16:creationId xmlns:a16="http://schemas.microsoft.com/office/drawing/2014/main" id="{5A68C8F5-842A-429B-C572-8C86425C48B5}"/>
              </a:ext>
            </a:extLst>
          </p:cNvPr>
          <p:cNvSpPr>
            <a:spLocks noGrp="1" noChangeArrowheads="1"/>
          </p:cNvSpPr>
          <p:nvPr>
            <p:ph type="title"/>
          </p:nvPr>
        </p:nvSpPr>
        <p:spPr>
          <a:xfrm>
            <a:off x="2124075" y="612775"/>
            <a:ext cx="6529388" cy="487363"/>
          </a:xfrm>
        </p:spPr>
        <p:txBody>
          <a:bodyPr/>
          <a:lstStyle/>
          <a:p>
            <a:r>
              <a:rPr lang="en-US" altLang="zh-CN">
                <a:ea typeface="ＭＳ Ｐゴシック" panose="020B0600070205080204" pitchFamily="34" charset="-128"/>
              </a:rPr>
              <a:t>SEFDM</a:t>
            </a:r>
            <a:r>
              <a:rPr lang="en-GB" altLang="zh-CN">
                <a:ea typeface="ＭＳ Ｐゴシック" panose="020B0600070205080204" pitchFamily="34" charset="-128"/>
              </a:rPr>
              <a:t> signal waveform</a:t>
            </a:r>
            <a:endParaRPr lang="en-GB" altLang="en-US">
              <a:ea typeface="ＭＳ Ｐゴシック" panose="020B0600070205080204" pitchFamily="34" charset="-128"/>
            </a:endParaRPr>
          </a:p>
        </p:txBody>
      </p:sp>
      <p:pic>
        <p:nvPicPr>
          <p:cNvPr id="320514" name="Picture 1">
            <a:extLst>
              <a:ext uri="{FF2B5EF4-FFF2-40B4-BE49-F238E27FC236}">
                <a16:creationId xmlns:a16="http://schemas.microsoft.com/office/drawing/2014/main" id="{AFE5B7AA-9462-F2A3-F0A3-32CD601EDF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1063" y="2654300"/>
            <a:ext cx="7610475"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15" name="Picture 2">
            <a:extLst>
              <a:ext uri="{FF2B5EF4-FFF2-40B4-BE49-F238E27FC236}">
                <a16:creationId xmlns:a16="http://schemas.microsoft.com/office/drawing/2014/main" id="{6B93C4C0-BE95-7248-16B0-A2B0D3D9EA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1063" y="1184275"/>
            <a:ext cx="75723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C4CAC73-A074-EDA3-7D5D-EE65437885C8}"/>
              </a:ext>
            </a:extLst>
          </p:cNvPr>
          <p:cNvSpPr/>
          <p:nvPr/>
        </p:nvSpPr>
        <p:spPr>
          <a:xfrm>
            <a:off x="906463" y="6108700"/>
            <a:ext cx="7559675" cy="431800"/>
          </a:xfrm>
          <a:prstGeom prst="rect">
            <a:avLst/>
          </a:prstGeom>
        </p:spPr>
        <p:txBody>
          <a:bodyPr>
            <a:spAutoFit/>
          </a:bodyPr>
          <a:lstStyle/>
          <a:p>
            <a:pPr algn="just">
              <a:spcAft>
                <a:spcPts val="0"/>
              </a:spcAft>
              <a:buSzPts val="1200"/>
              <a:defRPr/>
            </a:pPr>
            <a:r>
              <a:rPr lang="en-US" sz="1100" kern="100" dirty="0">
                <a:solidFill>
                  <a:srgbClr val="00B0F0"/>
                </a:solidFill>
                <a:ea typeface="SimSun" panose="02010600030101010101" pitchFamily="2" charset="-122"/>
              </a:rPr>
              <a:t>T. Xu and I. Darwazeh, “Transmission experiment of bandwidth compressed carrier aggregation in a realistic fading channel,” IEEE Transactions on Vehicular Technology, vol. 66, no. 5, pp. 4087–4097, May 2017.</a:t>
            </a:r>
            <a:endParaRPr lang="en-GB" sz="1100" kern="100" dirty="0">
              <a:solidFill>
                <a:srgbClr val="00B0F0"/>
              </a:solidFill>
              <a:latin typeface="Times New Roman" panose="02020603050405020304" pitchFamily="18" charset="0"/>
              <a:ea typeface="SimSun" panose="02010600030101010101" pitchFamily="2"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a:extLst>
              <a:ext uri="{FF2B5EF4-FFF2-40B4-BE49-F238E27FC236}">
                <a16:creationId xmlns:a16="http://schemas.microsoft.com/office/drawing/2014/main" id="{EB740C4C-06DA-68D2-99FB-F2E91E7C5E5F}"/>
              </a:ext>
            </a:extLst>
          </p:cNvPr>
          <p:cNvSpPr>
            <a:spLocks noGrp="1" noChangeArrowheads="1"/>
          </p:cNvSpPr>
          <p:nvPr>
            <p:ph type="title"/>
          </p:nvPr>
        </p:nvSpPr>
        <p:spPr>
          <a:xfrm>
            <a:off x="785813" y="642938"/>
            <a:ext cx="7572375" cy="614362"/>
          </a:xfrm>
        </p:spPr>
        <p:txBody>
          <a:bodyPr/>
          <a:lstStyle/>
          <a:p>
            <a:pPr algn="ctr"/>
            <a:r>
              <a:rPr lang="en-GB" altLang="en-US" sz="2800">
                <a:ea typeface="ＭＳ Ｐゴシック" panose="020B0600070205080204" pitchFamily="34" charset="-128"/>
              </a:rPr>
              <a:t>SEFDM with carrier aggregation)</a:t>
            </a:r>
            <a:endParaRPr lang="en-US" altLang="en-US">
              <a:ea typeface="ＭＳ Ｐゴシック" panose="020B0600070205080204" pitchFamily="34" charset="-128"/>
            </a:endParaRPr>
          </a:p>
        </p:txBody>
      </p:sp>
      <p:pic>
        <p:nvPicPr>
          <p:cNvPr id="321538" name="Picture 5">
            <a:extLst>
              <a:ext uri="{FF2B5EF4-FFF2-40B4-BE49-F238E27FC236}">
                <a16:creationId xmlns:a16="http://schemas.microsoft.com/office/drawing/2014/main" id="{EABAE8A6-B37B-55A7-1E90-51A0D2DBB2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325" y="2538413"/>
            <a:ext cx="3787775"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39" name="Picture 6">
            <a:extLst>
              <a:ext uri="{FF2B5EF4-FFF2-40B4-BE49-F238E27FC236}">
                <a16:creationId xmlns:a16="http://schemas.microsoft.com/office/drawing/2014/main" id="{5D8061CC-4501-8E65-D923-A48F4E39ED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91100" y="2565400"/>
            <a:ext cx="36639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40" name="矩形 30">
            <a:extLst>
              <a:ext uri="{FF2B5EF4-FFF2-40B4-BE49-F238E27FC236}">
                <a16:creationId xmlns:a16="http://schemas.microsoft.com/office/drawing/2014/main" id="{C0AF35A4-A94B-002C-9AC6-127B4ABC3C48}"/>
              </a:ext>
            </a:extLst>
          </p:cNvPr>
          <p:cNvSpPr>
            <a:spLocks noChangeArrowheads="1"/>
          </p:cNvSpPr>
          <p:nvPr/>
        </p:nvSpPr>
        <p:spPr bwMode="auto">
          <a:xfrm>
            <a:off x="766763" y="5805488"/>
            <a:ext cx="36258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1400">
                <a:solidFill>
                  <a:srgbClr val="000000"/>
                </a:solidFill>
                <a:latin typeface="Times New Roman" panose="02020603050405020304" pitchFamily="18" charset="0"/>
              </a:rPr>
              <a:t>(a). Performance of different CA-SEFDM systems in the condition of real RF environment with the LTE EPA5 fading channel.</a:t>
            </a:r>
          </a:p>
        </p:txBody>
      </p:sp>
      <p:sp>
        <p:nvSpPr>
          <p:cNvPr id="321541" name="矩形 30">
            <a:extLst>
              <a:ext uri="{FF2B5EF4-FFF2-40B4-BE49-F238E27FC236}">
                <a16:creationId xmlns:a16="http://schemas.microsoft.com/office/drawing/2014/main" id="{6ACE38CD-7DC4-71E1-8D47-44A7872B5FEC}"/>
              </a:ext>
            </a:extLst>
          </p:cNvPr>
          <p:cNvSpPr>
            <a:spLocks noChangeArrowheads="1"/>
          </p:cNvSpPr>
          <p:nvPr/>
        </p:nvSpPr>
        <p:spPr bwMode="auto">
          <a:xfrm>
            <a:off x="4722813" y="5805488"/>
            <a:ext cx="42005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1400">
                <a:solidFill>
                  <a:srgbClr val="000000"/>
                </a:solidFill>
                <a:latin typeface="Times New Roman" panose="02020603050405020304" pitchFamily="18" charset="0"/>
              </a:rPr>
              <a:t>(b). Effective spectral efficiency (bit/s/Hz) of different CA-SEFDM systems computed based on the BER information and the system specifications.</a:t>
            </a:r>
          </a:p>
        </p:txBody>
      </p:sp>
      <p:sp>
        <p:nvSpPr>
          <p:cNvPr id="8" name="Rounded Rectangle 34">
            <a:extLst>
              <a:ext uri="{FF2B5EF4-FFF2-40B4-BE49-F238E27FC236}">
                <a16:creationId xmlns:a16="http://schemas.microsoft.com/office/drawing/2014/main" id="{9AEEC007-B1A4-0371-9B14-F72DB81B0E90}"/>
              </a:ext>
            </a:extLst>
          </p:cNvPr>
          <p:cNvSpPr>
            <a:spLocks noChangeArrowheads="1"/>
          </p:cNvSpPr>
          <p:nvPr/>
        </p:nvSpPr>
        <p:spPr bwMode="auto">
          <a:xfrm>
            <a:off x="5940425" y="1168400"/>
            <a:ext cx="2016125" cy="1223963"/>
          </a:xfrm>
          <a:prstGeom prst="roundRect">
            <a:avLst>
              <a:gd name="adj" fmla="val 7176"/>
            </a:avLst>
          </a:prstGeom>
          <a:solidFill>
            <a:schemeClr val="accent5">
              <a:lumMod val="90000"/>
              <a:alpha val="57000"/>
            </a:schemeClr>
          </a:solidFill>
          <a:ln w="9525" algn="ctr">
            <a:solidFill>
              <a:schemeClr val="tx1"/>
            </a:solidFill>
            <a:round/>
            <a:headEnd/>
            <a:tailEnd/>
          </a:ln>
        </p:spPr>
        <p:txBody>
          <a:bodyPr/>
          <a:lstStyle/>
          <a:p>
            <a:pPr>
              <a:defRPr/>
            </a:pPr>
            <a:endParaRPr lang="en-GB" sz="2400">
              <a:latin typeface="Arial" charset="0"/>
              <a:ea typeface="ＭＳ Ｐゴシック" charset="0"/>
              <a:cs typeface="ＭＳ Ｐゴシック" charset="0"/>
            </a:endParaRPr>
          </a:p>
        </p:txBody>
      </p:sp>
      <p:sp>
        <p:nvSpPr>
          <p:cNvPr id="321543" name="矩形 30">
            <a:extLst>
              <a:ext uri="{FF2B5EF4-FFF2-40B4-BE49-F238E27FC236}">
                <a16:creationId xmlns:a16="http://schemas.microsoft.com/office/drawing/2014/main" id="{07CA7249-5F25-9BAE-AF1E-8F763D32852A}"/>
              </a:ext>
            </a:extLst>
          </p:cNvPr>
          <p:cNvSpPr>
            <a:spLocks noChangeArrowheads="1"/>
          </p:cNvSpPr>
          <p:nvPr/>
        </p:nvSpPr>
        <p:spPr bwMode="auto">
          <a:xfrm>
            <a:off x="6011863" y="1243013"/>
            <a:ext cx="18732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GB" altLang="en-US" sz="1600" b="1">
                <a:solidFill>
                  <a:srgbClr val="000000"/>
                </a:solidFill>
                <a:latin typeface="Times New Roman" panose="02020603050405020304" pitchFamily="18" charset="0"/>
              </a:rPr>
              <a:t>Data rates:</a:t>
            </a:r>
          </a:p>
          <a:p>
            <a:pPr eaLnBrk="1" hangingPunct="1">
              <a:spcBef>
                <a:spcPct val="0"/>
              </a:spcBef>
              <a:buFontTx/>
              <a:buNone/>
            </a:pPr>
            <a:endParaRPr lang="en-GB" altLang="en-US" sz="1600" b="1">
              <a:solidFill>
                <a:srgbClr val="000000"/>
              </a:solidFill>
              <a:latin typeface="Times New Roman" panose="02020603050405020304" pitchFamily="18" charset="0"/>
            </a:endParaRPr>
          </a:p>
          <a:p>
            <a:pPr eaLnBrk="1" hangingPunct="1">
              <a:spcBef>
                <a:spcPct val="0"/>
              </a:spcBef>
              <a:buFontTx/>
              <a:buNone/>
            </a:pPr>
            <a:r>
              <a:rPr lang="en-GB" altLang="en-US" sz="1600" b="1">
                <a:solidFill>
                  <a:srgbClr val="000000"/>
                </a:solidFill>
                <a:latin typeface="Times New Roman" panose="02020603050405020304" pitchFamily="18" charset="0"/>
              </a:rPr>
              <a:t>LTE: 50 Mbit/s</a:t>
            </a:r>
          </a:p>
          <a:p>
            <a:pPr eaLnBrk="1" hangingPunct="1">
              <a:spcBef>
                <a:spcPct val="0"/>
              </a:spcBef>
              <a:buFontTx/>
              <a:buNone/>
            </a:pPr>
            <a:r>
              <a:rPr lang="en-GB" altLang="en-US" sz="1600" b="1">
                <a:solidFill>
                  <a:srgbClr val="000000"/>
                </a:solidFill>
                <a:latin typeface="Times New Roman" panose="02020603050405020304" pitchFamily="18" charset="0"/>
              </a:rPr>
              <a:t>SEFDM: 70 Mbit/s</a:t>
            </a:r>
          </a:p>
        </p:txBody>
      </p:sp>
      <p:sp>
        <p:nvSpPr>
          <p:cNvPr id="321544" name="Rectangle 37">
            <a:extLst>
              <a:ext uri="{FF2B5EF4-FFF2-40B4-BE49-F238E27FC236}">
                <a16:creationId xmlns:a16="http://schemas.microsoft.com/office/drawing/2014/main" id="{A045A760-DDB1-F9A3-D6A9-18CAB3742566}"/>
              </a:ext>
            </a:extLst>
          </p:cNvPr>
          <p:cNvSpPr>
            <a:spLocks noChangeArrowheads="1"/>
          </p:cNvSpPr>
          <p:nvPr/>
        </p:nvSpPr>
        <p:spPr bwMode="auto">
          <a:xfrm>
            <a:off x="296863" y="1311275"/>
            <a:ext cx="52419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itchFamily="2" charset="2"/>
              <a:buChar char="Ø"/>
            </a:pPr>
            <a:r>
              <a:rPr lang="en-GB" altLang="en-US" sz="1400">
                <a:latin typeface="Times New Roman" panose="02020603050405020304" pitchFamily="18" charset="0"/>
                <a:ea typeface="SimSun" panose="02010600030101010101" pitchFamily="2" charset="-122"/>
              </a:rPr>
              <a:t>Realistic LTE defined multipath fading channel with 5 kHz Doppler spread is used.</a:t>
            </a:r>
          </a:p>
          <a:p>
            <a:pPr>
              <a:spcBef>
                <a:spcPct val="0"/>
              </a:spcBef>
              <a:buFont typeface="Wingdings" pitchFamily="2" charset="2"/>
              <a:buChar char="Ø"/>
            </a:pPr>
            <a:r>
              <a:rPr lang="en-GB" altLang="en-US" sz="1400">
                <a:latin typeface="Times New Roman" panose="02020603050405020304" pitchFamily="18" charset="0"/>
                <a:ea typeface="SimSun" panose="02010600030101010101" pitchFamily="2" charset="-122"/>
              </a:rPr>
              <a:t>Seven signal bands are aggregated in CA-SEFDM while five for CA-OFDM in the same bandwidth.</a:t>
            </a:r>
          </a:p>
          <a:p>
            <a:pPr>
              <a:spcBef>
                <a:spcPct val="0"/>
              </a:spcBef>
              <a:buFont typeface="Wingdings" pitchFamily="2" charset="2"/>
              <a:buChar char="Ø"/>
            </a:pPr>
            <a:r>
              <a:rPr lang="en-GB" altLang="en-US" sz="1400">
                <a:latin typeface="Times New Roman" panose="02020603050405020304" pitchFamily="18" charset="0"/>
                <a:ea typeface="SimSun" panose="02010600030101010101" pitchFamily="2" charset="-122"/>
              </a:rPr>
              <a:t>40% more data can be delivered using the CA-SEFDM scheme.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Title 1">
            <a:extLst>
              <a:ext uri="{FF2B5EF4-FFF2-40B4-BE49-F238E27FC236}">
                <a16:creationId xmlns:a16="http://schemas.microsoft.com/office/drawing/2014/main" id="{D4B59DC5-AE8A-D82D-E269-6B84D014ECD8}"/>
              </a:ext>
            </a:extLst>
          </p:cNvPr>
          <p:cNvSpPr>
            <a:spLocks noGrp="1" noChangeArrowheads="1"/>
          </p:cNvSpPr>
          <p:nvPr>
            <p:ph type="title"/>
          </p:nvPr>
        </p:nvSpPr>
        <p:spPr>
          <a:xfrm>
            <a:off x="327025" y="758825"/>
            <a:ext cx="8489950" cy="476250"/>
          </a:xfrm>
        </p:spPr>
        <p:txBody>
          <a:bodyPr/>
          <a:lstStyle/>
          <a:p>
            <a:r>
              <a:rPr lang="en-GB" altLang="en-US" sz="2400">
                <a:ea typeface="ＭＳ Ｐゴシック" panose="020B0600070205080204" pitchFamily="34" charset="-128"/>
              </a:rPr>
              <a:t>Reconfigurable IFFT to Generate SEFDM 5G NR Signals</a:t>
            </a:r>
          </a:p>
        </p:txBody>
      </p:sp>
      <p:sp>
        <p:nvSpPr>
          <p:cNvPr id="323586" name="Slide Number Placeholder 3">
            <a:extLst>
              <a:ext uri="{FF2B5EF4-FFF2-40B4-BE49-F238E27FC236}">
                <a16:creationId xmlns:a16="http://schemas.microsoft.com/office/drawing/2014/main" id="{FD94D10D-61BD-FDF7-48F0-1CE86FAE569C}"/>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26B829A-DB5C-B344-9C16-5CD9E282A039}" type="slidenum">
              <a:rPr lang="en-US" altLang="en-US" sz="1400" smtClean="0">
                <a:solidFill>
                  <a:srgbClr val="000000"/>
                </a:solidFill>
              </a:rPr>
              <a:pPr>
                <a:spcBef>
                  <a:spcPct val="0"/>
                </a:spcBef>
                <a:buFontTx/>
                <a:buNone/>
              </a:pPr>
              <a:t>39</a:t>
            </a:fld>
            <a:endParaRPr lang="en-US" altLang="en-US" sz="1400">
              <a:solidFill>
                <a:srgbClr val="000000"/>
              </a:solidFill>
            </a:endParaRPr>
          </a:p>
        </p:txBody>
      </p:sp>
      <p:pic>
        <p:nvPicPr>
          <p:cNvPr id="323587" name="Picture 2">
            <a:extLst>
              <a:ext uri="{FF2B5EF4-FFF2-40B4-BE49-F238E27FC236}">
                <a16:creationId xmlns:a16="http://schemas.microsoft.com/office/drawing/2014/main" id="{EFD7A1AB-3E9B-F79E-8317-352EC1BF0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025" y="1782763"/>
            <a:ext cx="3087688"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88" name="Content Placeholder 8">
            <a:extLst>
              <a:ext uri="{FF2B5EF4-FFF2-40B4-BE49-F238E27FC236}">
                <a16:creationId xmlns:a16="http://schemas.microsoft.com/office/drawing/2014/main" id="{366FF340-90FC-46F3-6B44-0277166D294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888" t="3333" r="7671" b="3436"/>
          <a:stretch>
            <a:fillRect/>
          </a:stretch>
        </p:blipFill>
        <p:spPr>
          <a:xfrm>
            <a:off x="4427538" y="1731963"/>
            <a:ext cx="3987800" cy="1957387"/>
          </a:xfrm>
        </p:spPr>
      </p:pic>
      <p:pic>
        <p:nvPicPr>
          <p:cNvPr id="323589" name="Picture 9">
            <a:extLst>
              <a:ext uri="{FF2B5EF4-FFF2-40B4-BE49-F238E27FC236}">
                <a16:creationId xmlns:a16="http://schemas.microsoft.com/office/drawing/2014/main" id="{541120CC-EA27-4D00-CE88-E8D9D12358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366" t="4955" r="8449"/>
          <a:stretch>
            <a:fillRect/>
          </a:stretch>
        </p:blipFill>
        <p:spPr bwMode="auto">
          <a:xfrm>
            <a:off x="4427538" y="3668713"/>
            <a:ext cx="395605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18" name="TextBox 10">
            <a:extLst>
              <a:ext uri="{FF2B5EF4-FFF2-40B4-BE49-F238E27FC236}">
                <a16:creationId xmlns:a16="http://schemas.microsoft.com/office/drawing/2014/main" id="{04210D3D-B3E2-7BD9-2DC5-5C8DAB8078A0}"/>
              </a:ext>
            </a:extLst>
          </p:cNvPr>
          <p:cNvSpPr txBox="1">
            <a:spLocks noChangeArrowheads="1"/>
          </p:cNvSpPr>
          <p:nvPr/>
        </p:nvSpPr>
        <p:spPr bwMode="auto">
          <a:xfrm>
            <a:off x="195263" y="5599113"/>
            <a:ext cx="8008937" cy="415925"/>
          </a:xfrm>
          <a:prstGeom prst="rect">
            <a:avLst/>
          </a:prstGeom>
          <a:noFill/>
          <a:ln>
            <a:noFill/>
          </a:ln>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050" kern="100" dirty="0">
                <a:solidFill>
                  <a:srgbClr val="00B0F0"/>
                </a:solidFill>
                <a:ea typeface="SimSun" panose="02010600030101010101" pitchFamily="2" charset="-122"/>
              </a:rPr>
              <a:t>H. Ghannam and I. Darwazeh. A Proposal for Scalable 5G New Radio Frames with Enhanced Throughput. In IEEE 89th Vehicular Technology Conference (Spring), Kuala Lumpur, April 2019.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352955-6227-F101-4FF1-CD4F0CE0B9AE}"/>
              </a:ext>
            </a:extLst>
          </p:cNvPr>
          <p:cNvSpPr>
            <a:spLocks noGrp="1"/>
          </p:cNvSpPr>
          <p:nvPr>
            <p:ph idx="1"/>
          </p:nvPr>
        </p:nvSpPr>
        <p:spPr>
          <a:xfrm>
            <a:off x="327025" y="1341438"/>
            <a:ext cx="8489950" cy="5040312"/>
          </a:xfrm>
        </p:spPr>
        <p:txBody>
          <a:bodyPr/>
          <a:lstStyle/>
          <a:p>
            <a:pPr marL="0" indent="0" algn="ctr">
              <a:buFontTx/>
              <a:buNone/>
              <a:defRPr/>
            </a:pPr>
            <a:r>
              <a:rPr lang="en-US" sz="2000" i="1" dirty="0"/>
              <a:t>We would like radio signals that can carry </a:t>
            </a:r>
            <a:r>
              <a:rPr lang="en-US" sz="2000" b="1" i="1" dirty="0"/>
              <a:t>all the information</a:t>
            </a:r>
            <a:r>
              <a:rPr lang="en-US" sz="2000" i="1" dirty="0"/>
              <a:t>, maintaining data </a:t>
            </a:r>
            <a:r>
              <a:rPr lang="en-US" sz="2000" b="1" i="1" dirty="0"/>
              <a:t>quality</a:t>
            </a:r>
            <a:r>
              <a:rPr lang="en-US" sz="2000" i="1" dirty="0"/>
              <a:t> , integrity and security  in smallest possible </a:t>
            </a:r>
            <a:r>
              <a:rPr lang="en-US" sz="2000" b="1" i="1" dirty="0"/>
              <a:t>bandwidth</a:t>
            </a:r>
            <a:r>
              <a:rPr lang="en-US" sz="2000" i="1" dirty="0"/>
              <a:t> and lowest possible </a:t>
            </a:r>
            <a:r>
              <a:rPr lang="en-US" sz="2000" b="1" i="1" dirty="0"/>
              <a:t>energy</a:t>
            </a:r>
            <a:r>
              <a:rPr lang="en-US" sz="2000" i="1" dirty="0"/>
              <a:t> using </a:t>
            </a:r>
            <a:r>
              <a:rPr lang="en-US" sz="2000" b="1" i="1" dirty="0"/>
              <a:t>simplest</a:t>
            </a:r>
            <a:r>
              <a:rPr lang="en-US" sz="2000" i="1" dirty="0"/>
              <a:t> equipment.</a:t>
            </a:r>
          </a:p>
          <a:p>
            <a:pPr marL="0" indent="0">
              <a:buFontTx/>
              <a:buNone/>
              <a:defRPr/>
            </a:pPr>
            <a:r>
              <a:rPr lang="en-US" sz="2400" dirty="0"/>
              <a:t>		     </a:t>
            </a:r>
            <a:r>
              <a:rPr lang="en-US" sz="1400" dirty="0">
                <a:solidFill>
                  <a:srgbClr val="FF0000"/>
                </a:solidFill>
              </a:rPr>
              <a:t>FM	 </a:t>
            </a:r>
            <a:r>
              <a:rPr lang="en-US" sz="1400" dirty="0">
                <a:solidFill>
                  <a:srgbClr val="00B0F0"/>
                </a:solidFill>
              </a:rPr>
              <a:t>GMSK</a:t>
            </a:r>
            <a:r>
              <a:rPr lang="en-US" sz="1400" dirty="0">
                <a:solidFill>
                  <a:srgbClr val="FF0000"/>
                </a:solidFill>
              </a:rPr>
              <a:t>	 </a:t>
            </a:r>
            <a:r>
              <a:rPr lang="en-US" sz="1400" dirty="0">
                <a:solidFill>
                  <a:srgbClr val="7030A0"/>
                </a:solidFill>
              </a:rPr>
              <a:t>CDMA/QAM</a:t>
            </a:r>
            <a:r>
              <a:rPr lang="en-US" sz="1400" dirty="0">
                <a:solidFill>
                  <a:srgbClr val="FF0000"/>
                </a:solidFill>
              </a:rPr>
              <a:t>		</a:t>
            </a:r>
            <a:r>
              <a:rPr lang="en-US" sz="1400" dirty="0">
                <a:solidFill>
                  <a:srgbClr val="00B050"/>
                </a:solidFill>
              </a:rPr>
              <a:t>OFDM/QAM</a:t>
            </a:r>
          </a:p>
          <a:p>
            <a:pPr>
              <a:defRPr/>
            </a:pPr>
            <a:r>
              <a:rPr lang="en-US" sz="2400" b="1" dirty="0"/>
              <a:t>Use</a:t>
            </a:r>
            <a:r>
              <a:rPr lang="en-US" sz="2400" dirty="0"/>
              <a:t>: think of </a:t>
            </a:r>
            <a:r>
              <a:rPr lang="en-US" sz="2400" dirty="0">
                <a:solidFill>
                  <a:srgbClr val="FF0000"/>
                </a:solidFill>
              </a:rPr>
              <a:t>1G</a:t>
            </a:r>
            <a:r>
              <a:rPr lang="en-US" sz="2400" dirty="0"/>
              <a:t>, </a:t>
            </a:r>
            <a:r>
              <a:rPr lang="en-US" sz="2400" dirty="0">
                <a:solidFill>
                  <a:srgbClr val="00B0F0"/>
                </a:solidFill>
              </a:rPr>
              <a:t>GSM</a:t>
            </a:r>
            <a:r>
              <a:rPr lang="en-US" sz="2400" dirty="0"/>
              <a:t>, </a:t>
            </a:r>
            <a:r>
              <a:rPr lang="en-US" sz="2400" dirty="0">
                <a:solidFill>
                  <a:srgbClr val="7030A0"/>
                </a:solidFill>
              </a:rPr>
              <a:t>UMTS</a:t>
            </a:r>
            <a:r>
              <a:rPr lang="en-US" sz="2400" dirty="0"/>
              <a:t> and then </a:t>
            </a:r>
            <a:r>
              <a:rPr lang="en-US" sz="2400" dirty="0">
                <a:solidFill>
                  <a:srgbClr val="00B050"/>
                </a:solidFill>
              </a:rPr>
              <a:t>LTE</a:t>
            </a:r>
            <a:r>
              <a:rPr lang="en-US" sz="2400" dirty="0"/>
              <a:t> and </a:t>
            </a:r>
            <a:r>
              <a:rPr lang="en-US" sz="2400" dirty="0">
                <a:solidFill>
                  <a:srgbClr val="00B050"/>
                </a:solidFill>
              </a:rPr>
              <a:t>5G</a:t>
            </a:r>
          </a:p>
          <a:p>
            <a:pPr>
              <a:defRPr/>
            </a:pPr>
            <a:r>
              <a:rPr lang="en-US" sz="2400" dirty="0"/>
              <a:t>Data </a:t>
            </a:r>
            <a:r>
              <a:rPr lang="en-US" sz="2400" b="1" dirty="0"/>
              <a:t>rate</a:t>
            </a:r>
            <a:r>
              <a:rPr lang="en-US" sz="2400" dirty="0"/>
              <a:t>: kb/s to Gb/s</a:t>
            </a:r>
          </a:p>
          <a:p>
            <a:pPr>
              <a:defRPr/>
            </a:pPr>
            <a:r>
              <a:rPr lang="en-US" sz="2400" b="1" dirty="0"/>
              <a:t>Bandwidth</a:t>
            </a:r>
            <a:r>
              <a:rPr lang="en-US" sz="2400" dirty="0"/>
              <a:t> and radio</a:t>
            </a:r>
          </a:p>
          <a:p>
            <a:pPr marL="0" indent="0" algn="ctr">
              <a:buFontTx/>
              <a:buNone/>
              <a:defRPr/>
            </a:pPr>
            <a:r>
              <a:rPr lang="en-US" sz="4400" dirty="0">
                <a:solidFill>
                  <a:srgbClr val="FF0000"/>
                </a:solidFill>
              </a:rPr>
              <a:t>Radio signals and </a:t>
            </a:r>
            <a:r>
              <a:rPr lang="en-US" sz="4400" dirty="0" err="1">
                <a:solidFill>
                  <a:srgbClr val="FF0000"/>
                </a:solidFill>
              </a:rPr>
              <a:t>specterum</a:t>
            </a:r>
            <a:r>
              <a:rPr lang="en-US" sz="4400" dirty="0">
                <a:solidFill>
                  <a:srgbClr val="FF0000"/>
                </a:solidFill>
              </a:rPr>
              <a:t> make all the difference</a:t>
            </a:r>
          </a:p>
          <a:p>
            <a:pPr>
              <a:defRPr/>
            </a:pPr>
            <a:endParaRPr lang="en-US" sz="2400" dirty="0"/>
          </a:p>
          <a:p>
            <a:pPr>
              <a:defRPr/>
            </a:pPr>
            <a:endParaRPr lang="en-US" dirty="0"/>
          </a:p>
        </p:txBody>
      </p:sp>
      <p:sp>
        <p:nvSpPr>
          <p:cNvPr id="272386" name="标题 1">
            <a:extLst>
              <a:ext uri="{FF2B5EF4-FFF2-40B4-BE49-F238E27FC236}">
                <a16:creationId xmlns:a16="http://schemas.microsoft.com/office/drawing/2014/main" id="{B8FDBB18-C69A-77F7-957E-63DA860FC767}"/>
              </a:ext>
            </a:extLst>
          </p:cNvPr>
          <p:cNvSpPr>
            <a:spLocks noGrp="1" noChangeArrowheads="1"/>
          </p:cNvSpPr>
          <p:nvPr>
            <p:ph type="title"/>
          </p:nvPr>
        </p:nvSpPr>
        <p:spPr>
          <a:xfrm>
            <a:off x="327025" y="692150"/>
            <a:ext cx="8489950" cy="504825"/>
          </a:xfrm>
        </p:spPr>
        <p:txBody>
          <a:bodyPr/>
          <a:lstStyle/>
          <a:p>
            <a:pPr eaLnBrk="1" hangingPunct="1"/>
            <a:r>
              <a:rPr lang="en-GB" altLang="en-US" sz="2000">
                <a:ea typeface="ＭＳ Ｐゴシック" panose="020B0600070205080204" pitchFamily="34" charset="-128"/>
              </a:rPr>
              <a:t>Why does radio/modulation change from generation  to generation?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8">
            <a:extLst>
              <a:ext uri="{FF2B5EF4-FFF2-40B4-BE49-F238E27FC236}">
                <a16:creationId xmlns:a16="http://schemas.microsoft.com/office/drawing/2014/main" id="{45F3155A-EF01-27E6-5081-426DB76EE6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1579563"/>
            <a:ext cx="756285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2">
            <a:extLst>
              <a:ext uri="{FF2B5EF4-FFF2-40B4-BE49-F238E27FC236}">
                <a16:creationId xmlns:a16="http://schemas.microsoft.com/office/drawing/2014/main" id="{1E3CA164-494F-4F74-F324-76BF69FEEC50}"/>
              </a:ext>
            </a:extLst>
          </p:cNvPr>
          <p:cNvSpPr txBox="1">
            <a:spLocks/>
          </p:cNvSpPr>
          <p:nvPr/>
        </p:nvSpPr>
        <p:spPr>
          <a:xfrm>
            <a:off x="431800" y="668338"/>
            <a:ext cx="7958138" cy="906462"/>
          </a:xfrm>
          <a:prstGeom prst="rect">
            <a:avLst/>
          </a:prstGeom>
        </p:spPr>
        <p:txBody>
          <a:bodyPr lIns="121920" tIns="60960" rIns="121920" bIns="60960" anchor="ctr">
            <a:normAutofit/>
          </a:bodyPr>
          <a:lstStyle>
            <a:lvl1pPr algn="l" defTabSz="685800" rtl="0" eaLnBrk="1" latinLnBrk="0" hangingPunct="1">
              <a:lnSpc>
                <a:spcPct val="90000"/>
              </a:lnSpc>
              <a:spcBef>
                <a:spcPct val="0"/>
              </a:spcBef>
              <a:buNone/>
              <a:defRPr sz="2400" b="1" kern="1200">
                <a:solidFill>
                  <a:srgbClr val="002855"/>
                </a:solidFill>
                <a:latin typeface="Arial" charset="0"/>
                <a:ea typeface="Arial" charset="0"/>
                <a:cs typeface="Arial" charset="0"/>
              </a:defRPr>
            </a:lvl1pPr>
          </a:lstStyle>
          <a:p>
            <a:pPr>
              <a:defRPr/>
            </a:pPr>
            <a:r>
              <a:rPr lang="en-US" sz="2533" dirty="0"/>
              <a:t>Block Error Rate of Coexisting system employing LDPC</a:t>
            </a:r>
          </a:p>
        </p:txBody>
      </p:sp>
      <p:sp>
        <p:nvSpPr>
          <p:cNvPr id="7" name="TextBox 6">
            <a:extLst>
              <a:ext uri="{FF2B5EF4-FFF2-40B4-BE49-F238E27FC236}">
                <a16:creationId xmlns:a16="http://schemas.microsoft.com/office/drawing/2014/main" id="{2FA89257-3E69-7729-9C36-7EA2BFEAC39D}"/>
              </a:ext>
            </a:extLst>
          </p:cNvPr>
          <p:cNvSpPr txBox="1"/>
          <p:nvPr/>
        </p:nvSpPr>
        <p:spPr>
          <a:xfrm>
            <a:off x="981075" y="5440363"/>
            <a:ext cx="7666038" cy="257175"/>
          </a:xfrm>
          <a:prstGeom prst="rect">
            <a:avLst/>
          </a:prstGeom>
          <a:noFill/>
        </p:spPr>
        <p:txBody>
          <a:bodyPr>
            <a:spAutoFit/>
          </a:bodyPr>
          <a:lstStyle/>
          <a:p>
            <a:pPr>
              <a:defRPr/>
            </a:pPr>
            <a:r>
              <a:rPr lang="en-GB" sz="1067" dirty="0">
                <a:cs typeface="Arial" panose="020B0604020202020204" pitchFamily="34" charset="0"/>
              </a:rPr>
              <a:t>Figure 9: BLER performance for the coexisting systems in three scenarios using LDPC coding, N = 12, coding rate 1/3</a:t>
            </a:r>
          </a:p>
        </p:txBody>
      </p:sp>
      <p:cxnSp>
        <p:nvCxnSpPr>
          <p:cNvPr id="5" name="Straight Arrow Connector 4">
            <a:extLst>
              <a:ext uri="{FF2B5EF4-FFF2-40B4-BE49-F238E27FC236}">
                <a16:creationId xmlns:a16="http://schemas.microsoft.com/office/drawing/2014/main" id="{4ABEFCF2-3FE8-60B4-0FA6-B2BFDE92ACC8}"/>
              </a:ext>
            </a:extLst>
          </p:cNvPr>
          <p:cNvCxnSpPr/>
          <p:nvPr/>
        </p:nvCxnSpPr>
        <p:spPr>
          <a:xfrm>
            <a:off x="2598738" y="4779963"/>
            <a:ext cx="3336925" cy="0"/>
          </a:xfrm>
          <a:prstGeom prst="straightConnector1">
            <a:avLst/>
          </a:prstGeom>
          <a:ln w="1905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6" name="TextBox 5">
            <a:extLst>
              <a:ext uri="{FF2B5EF4-FFF2-40B4-BE49-F238E27FC236}">
                <a16:creationId xmlns:a16="http://schemas.microsoft.com/office/drawing/2014/main" id="{0611D6D5-5E9F-9212-84E7-A59E0DF39E9B}"/>
              </a:ext>
            </a:extLst>
          </p:cNvPr>
          <p:cNvSpPr txBox="1">
            <a:spLocks noRot="1" noChangeAspect="1" noMove="1" noResize="1" noEditPoints="1" noAdjustHandles="1" noChangeArrowheads="1" noChangeShapeType="1" noTextEdit="1"/>
          </p:cNvSpPr>
          <p:nvPr/>
        </p:nvSpPr>
        <p:spPr>
          <a:xfrm>
            <a:off x="3788936" y="4351813"/>
            <a:ext cx="1713931" cy="369332"/>
          </a:xfrm>
          <a:prstGeom prst="rect">
            <a:avLst/>
          </a:prstGeom>
          <a:blipFill>
            <a:blip r:embed="rId4"/>
            <a:stretch>
              <a:fillRect t="-6667" b="-26667"/>
            </a:stretch>
          </a:blipFill>
        </p:spPr>
        <p:txBody>
          <a:bodyPr/>
          <a:lstStyle/>
          <a:p>
            <a:pPr>
              <a:defRPr/>
            </a:pPr>
            <a:r>
              <a:rPr lang="en-US">
                <a:noFill/>
              </a:rPr>
              <a:t> </a:t>
            </a:r>
          </a:p>
        </p:txBody>
      </p:sp>
      <p:sp>
        <p:nvSpPr>
          <p:cNvPr id="324614" name="TextBox 1">
            <a:extLst>
              <a:ext uri="{FF2B5EF4-FFF2-40B4-BE49-F238E27FC236}">
                <a16:creationId xmlns:a16="http://schemas.microsoft.com/office/drawing/2014/main" id="{2AFA82AD-1597-6082-E3DF-0054B69C1CA4}"/>
              </a:ext>
            </a:extLst>
          </p:cNvPr>
          <p:cNvSpPr txBox="1">
            <a:spLocks noChangeArrowheads="1"/>
          </p:cNvSpPr>
          <p:nvPr/>
        </p:nvSpPr>
        <p:spPr bwMode="auto">
          <a:xfrm>
            <a:off x="652463" y="5970588"/>
            <a:ext cx="68040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GB" altLang="en-US" sz="1400">
                <a:solidFill>
                  <a:srgbClr val="00B0F0"/>
                </a:solidFill>
                <a:latin typeface="Garamond" panose="02020404030301010803" pitchFamily="18" charset="0"/>
                <a:hlinkClick r:id="rId5"/>
              </a:rPr>
              <a:t>Xinyue Liu</a:t>
            </a:r>
            <a:r>
              <a:rPr lang="en-GB" altLang="en-US" sz="1400">
                <a:solidFill>
                  <a:srgbClr val="00B0F0"/>
                </a:solidFill>
                <a:latin typeface="Garamond" panose="02020404030301010803" pitchFamily="18" charset="0"/>
              </a:rPr>
              <a:t>;</a:t>
            </a:r>
            <a:r>
              <a:rPr lang="en-GB" altLang="en-US" sz="1400">
                <a:solidFill>
                  <a:srgbClr val="00B0F0"/>
                </a:solidFill>
                <a:latin typeface="Garamond" panose="02020404030301010803" pitchFamily="18" charset="0"/>
                <a:hlinkClick r:id="rId6"/>
              </a:rPr>
              <a:t>Tongyang Xu</a:t>
            </a:r>
            <a:r>
              <a:rPr lang="en-GB" altLang="en-US" sz="1400">
                <a:solidFill>
                  <a:srgbClr val="00B0F0"/>
                </a:solidFill>
                <a:latin typeface="Garamond" panose="02020404030301010803" pitchFamily="18" charset="0"/>
              </a:rPr>
              <a:t> and </a:t>
            </a:r>
            <a:r>
              <a:rPr lang="en-GB" altLang="en-US" sz="1400">
                <a:solidFill>
                  <a:srgbClr val="00B0F0"/>
                </a:solidFill>
                <a:latin typeface="Garamond" panose="02020404030301010803" pitchFamily="18" charset="0"/>
                <a:hlinkClick r:id="rId7"/>
              </a:rPr>
              <a:t>Izzat Darwazeh</a:t>
            </a:r>
            <a:r>
              <a:rPr lang="en-GB" altLang="en-US" sz="1400">
                <a:solidFill>
                  <a:srgbClr val="00B0F0"/>
                </a:solidFill>
                <a:latin typeface="Garamond" panose="02020404030301010803" pitchFamily="18" charset="0"/>
              </a:rPr>
              <a:t>, </a:t>
            </a:r>
          </a:p>
          <a:p>
            <a:r>
              <a:rPr lang="en-GB" altLang="en-US" sz="1400">
                <a:solidFill>
                  <a:srgbClr val="00B0F0"/>
                </a:solidFill>
                <a:latin typeface="Garamond" panose="02020404030301010803" pitchFamily="18" charset="0"/>
                <a:hlinkClick r:id="rId8"/>
              </a:rPr>
              <a:t>“Coexistence of Orthogonal and Non-orthogonal Multicarrier Signals in Beyond 5G Scenarios</a:t>
            </a:r>
            <a:endParaRPr lang="en-GB" altLang="en-US" sz="1400">
              <a:solidFill>
                <a:srgbClr val="00B0F0"/>
              </a:solidFill>
              <a:latin typeface="Garamond" panose="02020404030301010803" pitchFamily="18" charset="0"/>
            </a:endParaRPr>
          </a:p>
          <a:p>
            <a:r>
              <a:rPr lang="en-GB" altLang="en-US" sz="1400">
                <a:solidFill>
                  <a:srgbClr val="00B0F0"/>
                </a:solidFill>
                <a:latin typeface="Garamond" panose="02020404030301010803" pitchFamily="18" charset="0"/>
                <a:hlinkClick r:id="rId9"/>
              </a:rPr>
              <a:t>2020 2nd 6G Wireless Summit (6G SUMMIT)</a:t>
            </a:r>
            <a:r>
              <a:rPr lang="en-GB" altLang="en-US" sz="1400">
                <a:solidFill>
                  <a:srgbClr val="00B0F0"/>
                </a:solidFill>
                <a:latin typeface="Garamond" panose="02020404030301010803" pitchFamily="18" charset="0"/>
              </a:rPr>
              <a:t>, </a:t>
            </a:r>
          </a:p>
          <a:p>
            <a:endParaRPr lang="en-US" altLang="en-US"/>
          </a:p>
        </p:txBody>
      </p:sp>
    </p:spTree>
  </p:cSld>
  <p:clrMapOvr>
    <a:masterClrMapping/>
  </p:clrMapOvr>
  <p:transition spd="slow" advTm="77731"/>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Title 1">
            <a:extLst>
              <a:ext uri="{FF2B5EF4-FFF2-40B4-BE49-F238E27FC236}">
                <a16:creationId xmlns:a16="http://schemas.microsoft.com/office/drawing/2014/main" id="{BEBD3EB9-C0B0-496F-87F5-C937AB76D716}"/>
              </a:ext>
            </a:extLst>
          </p:cNvPr>
          <p:cNvSpPr>
            <a:spLocks noGrp="1" noChangeArrowheads="1"/>
          </p:cNvSpPr>
          <p:nvPr>
            <p:ph type="title"/>
          </p:nvPr>
        </p:nvSpPr>
        <p:spPr>
          <a:xfrm>
            <a:off x="244475" y="549275"/>
            <a:ext cx="8720138" cy="836613"/>
          </a:xfrm>
        </p:spPr>
        <p:txBody>
          <a:bodyPr/>
          <a:lstStyle/>
          <a:p>
            <a:r>
              <a:rPr lang="en-US" altLang="en-US" sz="2000">
                <a:ea typeface="ＭＳ Ｐゴシック" panose="020B0600070205080204" pitchFamily="34" charset="-128"/>
              </a:rPr>
              <a:t>Complex modulation and probabilistic shaped SEFDM</a:t>
            </a:r>
            <a:br>
              <a:rPr lang="en-US" altLang="en-US" sz="2000">
                <a:ea typeface="ＭＳ Ｐゴシック" panose="020B0600070205080204" pitchFamily="34" charset="-128"/>
              </a:rPr>
            </a:br>
            <a:r>
              <a:rPr lang="en-US" altLang="en-US" sz="1800">
                <a:ea typeface="ＭＳ Ｐゴシック" panose="020B0600070205080204" pitchFamily="34" charset="-128"/>
              </a:rPr>
              <a:t>Use of ML on 5G-like signals to design signal, modulation and constellation</a:t>
            </a:r>
          </a:p>
        </p:txBody>
      </p:sp>
      <p:sp>
        <p:nvSpPr>
          <p:cNvPr id="326658" name="Content Placeholder 2">
            <a:extLst>
              <a:ext uri="{FF2B5EF4-FFF2-40B4-BE49-F238E27FC236}">
                <a16:creationId xmlns:a16="http://schemas.microsoft.com/office/drawing/2014/main" id="{E717A823-4784-FE8E-046A-72A738621AE7}"/>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326659" name="Picture 3">
            <a:extLst>
              <a:ext uri="{FF2B5EF4-FFF2-40B4-BE49-F238E27FC236}">
                <a16:creationId xmlns:a16="http://schemas.microsoft.com/office/drawing/2014/main" id="{462DC1C1-296B-17E8-8910-4939D333B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50" y="1600200"/>
            <a:ext cx="81978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Title 1">
            <a:extLst>
              <a:ext uri="{FF2B5EF4-FFF2-40B4-BE49-F238E27FC236}">
                <a16:creationId xmlns:a16="http://schemas.microsoft.com/office/drawing/2014/main" id="{4D2BDF3C-4270-9ED8-1D6B-39C04E81E15F}"/>
              </a:ext>
            </a:extLst>
          </p:cNvPr>
          <p:cNvSpPr>
            <a:spLocks noGrp="1" noChangeArrowheads="1"/>
          </p:cNvSpPr>
          <p:nvPr>
            <p:ph type="title"/>
          </p:nvPr>
        </p:nvSpPr>
        <p:spPr>
          <a:xfrm>
            <a:off x="330200" y="908050"/>
            <a:ext cx="8418513" cy="1368425"/>
          </a:xfrm>
        </p:spPr>
        <p:txBody>
          <a:bodyPr/>
          <a:lstStyle/>
          <a:p>
            <a:r>
              <a:rPr lang="en-US" altLang="en-US">
                <a:ea typeface="ＭＳ Ｐゴシック" panose="020B0600070205080204" pitchFamily="34" charset="-128"/>
              </a:rPr>
              <a:t>Same bandwidth but higher rate, probabilistic shaping improves efficiency</a:t>
            </a:r>
          </a:p>
        </p:txBody>
      </p:sp>
      <p:cxnSp>
        <p:nvCxnSpPr>
          <p:cNvPr id="3" name="Straight Arrow Connector 2">
            <a:extLst>
              <a:ext uri="{FF2B5EF4-FFF2-40B4-BE49-F238E27FC236}">
                <a16:creationId xmlns:a16="http://schemas.microsoft.com/office/drawing/2014/main" id="{0F6C7E0E-B884-1057-26C5-76F08C1C61E0}"/>
              </a:ext>
            </a:extLst>
          </p:cNvPr>
          <p:cNvCxnSpPr/>
          <p:nvPr/>
        </p:nvCxnSpPr>
        <p:spPr>
          <a:xfrm flipH="1">
            <a:off x="2627313" y="5229225"/>
            <a:ext cx="3240087"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pic>
        <p:nvPicPr>
          <p:cNvPr id="327683" name="Content Placeholder 5" descr="Graphical user interface, chart&#10;&#10;Description automatically generated">
            <a:extLst>
              <a:ext uri="{FF2B5EF4-FFF2-40B4-BE49-F238E27FC236}">
                <a16:creationId xmlns:a16="http://schemas.microsoft.com/office/drawing/2014/main" id="{347ACFAD-8AFC-0C66-4A37-9BE463C904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2212975"/>
            <a:ext cx="7123112" cy="3457575"/>
          </a:xfrm>
        </p:spPr>
      </p:pic>
      <p:sp>
        <p:nvSpPr>
          <p:cNvPr id="5" name="TextBox 4">
            <a:extLst>
              <a:ext uri="{FF2B5EF4-FFF2-40B4-BE49-F238E27FC236}">
                <a16:creationId xmlns:a16="http://schemas.microsoft.com/office/drawing/2014/main" id="{DC32DAD1-29F6-BAF2-798A-D029F5CFD152}"/>
              </a:ext>
            </a:extLst>
          </p:cNvPr>
          <p:cNvSpPr txBox="1"/>
          <p:nvPr/>
        </p:nvSpPr>
        <p:spPr>
          <a:xfrm>
            <a:off x="976313" y="5635625"/>
            <a:ext cx="6543675" cy="254000"/>
          </a:xfrm>
          <a:prstGeom prst="rect">
            <a:avLst/>
          </a:prstGeom>
          <a:noFill/>
        </p:spPr>
        <p:txBody>
          <a:bodyPr wrap="none">
            <a:spAutoFit/>
          </a:bodyPr>
          <a:lstStyle/>
          <a:p>
            <a:pPr algn="just">
              <a:spcAft>
                <a:spcPts val="0"/>
              </a:spcAft>
              <a:buSzPts val="1200"/>
              <a:defRPr/>
            </a:pPr>
            <a:r>
              <a:rPr lang="en-GB" sz="1050" kern="100" dirty="0">
                <a:solidFill>
                  <a:srgbClr val="00B0F0"/>
                </a:solidFill>
                <a:ea typeface="SimSun" panose="02010600030101010101" pitchFamily="2" charset="-122"/>
              </a:rPr>
              <a:t>X. Liu etal, Spectrally Efficient FDM System with Probabilistic Shaping, submitted to VTC fall (in May 2021)</a:t>
            </a:r>
            <a:endParaRPr lang="en-US" sz="1050" kern="100" dirty="0">
              <a:solidFill>
                <a:srgbClr val="00B0F0"/>
              </a:solidFill>
              <a:ea typeface="SimSun" panose="02010600030101010101" pitchFamily="2"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Title 1">
            <a:extLst>
              <a:ext uri="{FF2B5EF4-FFF2-40B4-BE49-F238E27FC236}">
                <a16:creationId xmlns:a16="http://schemas.microsoft.com/office/drawing/2014/main" id="{7390FD33-6DAF-BEBC-353D-EE4A58C4925D}"/>
              </a:ext>
            </a:extLst>
          </p:cNvPr>
          <p:cNvSpPr>
            <a:spLocks noGrp="1" noChangeArrowheads="1"/>
          </p:cNvSpPr>
          <p:nvPr>
            <p:ph type="title"/>
          </p:nvPr>
        </p:nvSpPr>
        <p:spPr>
          <a:xfrm>
            <a:off x="179388" y="488950"/>
            <a:ext cx="7129462" cy="819150"/>
          </a:xfrm>
        </p:spPr>
        <p:txBody>
          <a:bodyPr/>
          <a:lstStyle/>
          <a:p>
            <a:r>
              <a:rPr lang="en-US" altLang="zh-CN">
                <a:ea typeface="ＭＳ Ｐゴシック" panose="020B0600070205080204" pitchFamily="34" charset="-128"/>
              </a:rPr>
              <a:t>F</a:t>
            </a:r>
            <a:r>
              <a:rPr lang="en-GB" altLang="zh-CN">
                <a:ea typeface="ＭＳ Ｐゴシック" panose="020B0600070205080204" pitchFamily="34" charset="-128"/>
              </a:rPr>
              <a:t>ast-OFDM signal waveform</a:t>
            </a:r>
            <a:br>
              <a:rPr lang="en-GB" altLang="zh-CN">
                <a:ea typeface="ＭＳ Ｐゴシック" panose="020B0600070205080204" pitchFamily="34" charset="-128"/>
              </a:rPr>
            </a:br>
            <a:r>
              <a:rPr lang="en-GB" altLang="zh-CN" sz="1400">
                <a:ea typeface="ＭＳ Ｐゴシック" panose="020B0600070205080204" pitchFamily="34" charset="-128"/>
              </a:rPr>
              <a:t>A simple format, half the bandwidth and IoT applications and for VLC</a:t>
            </a:r>
            <a:br>
              <a:rPr lang="en-GB" altLang="zh-CN">
                <a:ea typeface="ＭＳ Ｐゴシック" panose="020B0600070205080204" pitchFamily="34" charset="-128"/>
              </a:rPr>
            </a:br>
            <a:br>
              <a:rPr lang="en-GB" altLang="zh-CN">
                <a:ea typeface="ＭＳ Ｐゴシック" panose="020B0600070205080204" pitchFamily="34" charset="-128"/>
              </a:rPr>
            </a:br>
            <a:endParaRPr lang="en-GB" altLang="en-US">
              <a:ea typeface="ＭＳ Ｐゴシック" panose="020B0600070205080204" pitchFamily="34" charset="-128"/>
            </a:endParaRPr>
          </a:p>
        </p:txBody>
      </p:sp>
      <p:pic>
        <p:nvPicPr>
          <p:cNvPr id="328706" name="Picture 3">
            <a:extLst>
              <a:ext uri="{FF2B5EF4-FFF2-40B4-BE49-F238E27FC236}">
                <a16:creationId xmlns:a16="http://schemas.microsoft.com/office/drawing/2014/main" id="{EA32C94C-0704-BD79-78DB-BBAAFA6572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6925" y="1196975"/>
            <a:ext cx="6469063"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E7F3153-10A7-B0AE-30E0-23CED7E25979}"/>
              </a:ext>
            </a:extLst>
          </p:cNvPr>
          <p:cNvSpPr/>
          <p:nvPr/>
        </p:nvSpPr>
        <p:spPr>
          <a:xfrm>
            <a:off x="457200" y="5292725"/>
            <a:ext cx="8435975" cy="1546225"/>
          </a:xfrm>
          <a:prstGeom prst="rect">
            <a:avLst/>
          </a:prstGeom>
        </p:spPr>
        <p:txBody>
          <a:bodyPr>
            <a:spAutoFit/>
          </a:bodyPr>
          <a:lstStyle/>
          <a:p>
            <a:pPr algn="just">
              <a:spcAft>
                <a:spcPts val="0"/>
              </a:spcAft>
              <a:buSzPts val="1200"/>
              <a:defRPr/>
            </a:pPr>
            <a:r>
              <a:rPr lang="en-GB" sz="1050" kern="100" dirty="0">
                <a:solidFill>
                  <a:srgbClr val="00B0F0"/>
                </a:solidFill>
                <a:ea typeface="SimSun" panose="02010600030101010101" pitchFamily="2" charset="-122"/>
              </a:rPr>
              <a:t>M. R. D. Rodrigues and I. Darwazeh, “Fast OFDM: A proposal for doubling the data rate of OFDM schemes” Proceedings of the IEEE/IEE International Conference on Telecommunications (ICT 2002), vol. 3, pp. 484-487, Beijing, China, June 2002.  (invited paper)</a:t>
            </a:r>
          </a:p>
          <a:p>
            <a:pPr algn="just">
              <a:spcAft>
                <a:spcPts val="0"/>
              </a:spcAft>
              <a:buSzPts val="1200"/>
              <a:defRPr/>
            </a:pPr>
            <a:endParaRPr lang="en-GB" sz="1050" kern="100" dirty="0">
              <a:solidFill>
                <a:srgbClr val="00B0F0"/>
              </a:solidFill>
              <a:ea typeface="SimSun" panose="02010600030101010101" pitchFamily="2" charset="-122"/>
            </a:endParaRPr>
          </a:p>
          <a:p>
            <a:pPr algn="just">
              <a:spcAft>
                <a:spcPts val="0"/>
              </a:spcAft>
              <a:buSzPts val="1200"/>
              <a:defRPr/>
            </a:pPr>
            <a:r>
              <a:rPr lang="en-US" sz="1050" kern="100" dirty="0">
                <a:solidFill>
                  <a:srgbClr val="00B0F0"/>
                </a:solidFill>
                <a:ea typeface="SimSun" panose="02010600030101010101" pitchFamily="2" charset="-122"/>
              </a:rPr>
              <a:t>T. Xu and I. Darwazeh, “Non-orthogonal narrowband Internet of Things: A design for saving bandwidth and doubling the number of connected devices,” IEEE Internet of Things Journal, vol. 5, no. 3, pp. 2120–2129, Jun. 2018</a:t>
            </a:r>
            <a:r>
              <a:rPr lang="en-GB" sz="1050" kern="100" dirty="0">
                <a:solidFill>
                  <a:srgbClr val="00B0F0"/>
                </a:solidFill>
                <a:ea typeface="SimSun" panose="02010600030101010101" pitchFamily="2" charset="-122"/>
              </a:rPr>
              <a:t>.</a:t>
            </a:r>
          </a:p>
          <a:p>
            <a:pPr algn="just">
              <a:spcAft>
                <a:spcPts val="0"/>
              </a:spcAft>
              <a:buSzPts val="1200"/>
              <a:defRPr/>
            </a:pPr>
            <a:endParaRPr lang="en-GB" sz="1050" kern="100" dirty="0">
              <a:solidFill>
                <a:srgbClr val="00B0F0"/>
              </a:solidFill>
              <a:latin typeface="Times New Roman" panose="02020603050405020304" pitchFamily="18" charset="0"/>
              <a:ea typeface="SimSun" panose="02010600030101010101" pitchFamily="2" charset="-122"/>
            </a:endParaRPr>
          </a:p>
          <a:p>
            <a:pPr algn="just">
              <a:spcAft>
                <a:spcPts val="0"/>
              </a:spcAft>
              <a:buSzPts val="1200"/>
              <a:defRPr/>
            </a:pPr>
            <a:r>
              <a:rPr lang="en-GB" sz="1050" kern="100" dirty="0">
                <a:solidFill>
                  <a:srgbClr val="00B0F0"/>
                </a:solidFill>
                <a:ea typeface="SimSun" panose="02010600030101010101" pitchFamily="2" charset="-122"/>
              </a:rPr>
              <a:t>P. A. Haigh, A. Burton, Z. Ghassemlooy, I. Darwazeh, “Visible Light Communications: Simplified Co-Equalisation of Fast OFDM in a Multiple-Input Multiple-Output Configuration”, International Telecommunications Conference (ICT), April 2019, Hanoi-Vietnam.</a:t>
            </a:r>
          </a:p>
          <a:p>
            <a:pPr algn="just">
              <a:spcAft>
                <a:spcPts val="0"/>
              </a:spcAft>
              <a:buSzPts val="1200"/>
              <a:defRPr/>
            </a:pPr>
            <a:endParaRPr lang="en-GB" sz="1050" kern="100" dirty="0">
              <a:solidFill>
                <a:srgbClr val="00B0F0"/>
              </a:solidFill>
              <a:latin typeface="Times New Roman" panose="02020603050405020304" pitchFamily="18" charset="0"/>
              <a:ea typeface="SimSun" panose="02010600030101010101" pitchFamily="2"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标题 1">
            <a:extLst>
              <a:ext uri="{FF2B5EF4-FFF2-40B4-BE49-F238E27FC236}">
                <a16:creationId xmlns:a16="http://schemas.microsoft.com/office/drawing/2014/main" id="{E0294F88-1CB0-B017-F528-639E9FA0E484}"/>
              </a:ext>
            </a:extLst>
          </p:cNvPr>
          <p:cNvSpPr>
            <a:spLocks noGrp="1" noChangeArrowheads="1"/>
          </p:cNvSpPr>
          <p:nvPr>
            <p:ph type="title"/>
          </p:nvPr>
        </p:nvSpPr>
        <p:spPr>
          <a:xfrm>
            <a:off x="1312863" y="896938"/>
            <a:ext cx="6367462" cy="442912"/>
          </a:xfrm>
        </p:spPr>
        <p:txBody>
          <a:bodyPr/>
          <a:lstStyle/>
          <a:p>
            <a:pPr algn="ctr" eaLnBrk="1" hangingPunct="1"/>
            <a:r>
              <a:rPr lang="en-GB" altLang="en-US" sz="2100">
                <a:ea typeface="ＭＳ Ｐゴシック" panose="020B0600070205080204" pitchFamily="34" charset="-128"/>
              </a:rPr>
              <a:t>Direct Detection Optical-SEFDM</a:t>
            </a:r>
          </a:p>
        </p:txBody>
      </p:sp>
      <p:sp>
        <p:nvSpPr>
          <p:cNvPr id="249859" name="矩形 5">
            <a:extLst>
              <a:ext uri="{FF2B5EF4-FFF2-40B4-BE49-F238E27FC236}">
                <a16:creationId xmlns:a16="http://schemas.microsoft.com/office/drawing/2014/main" id="{154F1D7A-9F29-30A2-852D-2FAE4B184FC5}"/>
              </a:ext>
            </a:extLst>
          </p:cNvPr>
          <p:cNvSpPr>
            <a:spLocks noChangeArrowheads="1"/>
          </p:cNvSpPr>
          <p:nvPr/>
        </p:nvSpPr>
        <p:spPr bwMode="auto">
          <a:xfrm>
            <a:off x="1884363" y="2417763"/>
            <a:ext cx="1809750" cy="327025"/>
          </a:xfrm>
          <a:prstGeom prst="rect">
            <a:avLst/>
          </a:prstGeom>
          <a:noFill/>
          <a:ln>
            <a:noFill/>
          </a:ln>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defRPr/>
            </a:pPr>
            <a:r>
              <a:rPr lang="en-GB" altLang="en-US" sz="1350" b="1">
                <a:solidFill>
                  <a:srgbClr val="000000"/>
                </a:solidFill>
                <a:latin typeface="Times New Roman" panose="02020603050405020304" pitchFamily="18" charset="0"/>
                <a:cs typeface="Times New Roman" panose="02020603050405020304" pitchFamily="18" charset="0"/>
              </a:rPr>
              <a:t>Electrical spectrum</a:t>
            </a:r>
          </a:p>
        </p:txBody>
      </p:sp>
      <p:sp>
        <p:nvSpPr>
          <p:cNvPr id="249860" name="矩形 5">
            <a:extLst>
              <a:ext uri="{FF2B5EF4-FFF2-40B4-BE49-F238E27FC236}">
                <a16:creationId xmlns:a16="http://schemas.microsoft.com/office/drawing/2014/main" id="{4CFF6E41-AD90-21E4-9114-BC82B5CFFEF5}"/>
              </a:ext>
            </a:extLst>
          </p:cNvPr>
          <p:cNvSpPr>
            <a:spLocks noChangeArrowheads="1"/>
          </p:cNvSpPr>
          <p:nvPr/>
        </p:nvSpPr>
        <p:spPr bwMode="auto">
          <a:xfrm>
            <a:off x="5341938" y="2363788"/>
            <a:ext cx="1674812" cy="327025"/>
          </a:xfrm>
          <a:prstGeom prst="rect">
            <a:avLst/>
          </a:prstGeom>
          <a:noFill/>
          <a:ln>
            <a:noFill/>
          </a:ln>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defRPr/>
            </a:pPr>
            <a:r>
              <a:rPr lang="en-GB" altLang="en-US" sz="1350" b="1">
                <a:solidFill>
                  <a:srgbClr val="000000"/>
                </a:solidFill>
                <a:latin typeface="Times New Roman" panose="02020603050405020304" pitchFamily="18" charset="0"/>
                <a:cs typeface="Times New Roman" panose="02020603050405020304" pitchFamily="18" charset="0"/>
              </a:rPr>
              <a:t>Optical</a:t>
            </a:r>
            <a:r>
              <a:rPr lang="en-GB" altLang="en-US" sz="1350">
                <a:solidFill>
                  <a:srgbClr val="000000"/>
                </a:solidFill>
                <a:latin typeface="Times New Roman" panose="02020603050405020304" pitchFamily="18" charset="0"/>
                <a:cs typeface="Times New Roman" panose="02020603050405020304" pitchFamily="18" charset="0"/>
              </a:rPr>
              <a:t> </a:t>
            </a:r>
            <a:r>
              <a:rPr lang="en-GB" altLang="en-US" sz="1350" b="1">
                <a:solidFill>
                  <a:srgbClr val="000000"/>
                </a:solidFill>
                <a:latin typeface="Times New Roman" panose="02020603050405020304" pitchFamily="18" charset="0"/>
                <a:cs typeface="Times New Roman" panose="02020603050405020304" pitchFamily="18" charset="0"/>
              </a:rPr>
              <a:t>spectrum</a:t>
            </a:r>
          </a:p>
        </p:txBody>
      </p:sp>
      <p:sp>
        <p:nvSpPr>
          <p:cNvPr id="249861" name="矩形 6">
            <a:extLst>
              <a:ext uri="{FF2B5EF4-FFF2-40B4-BE49-F238E27FC236}">
                <a16:creationId xmlns:a16="http://schemas.microsoft.com/office/drawing/2014/main" id="{E6B856AD-8D88-07AE-6536-B7F7BCE3BE32}"/>
              </a:ext>
            </a:extLst>
          </p:cNvPr>
          <p:cNvSpPr>
            <a:spLocks noChangeArrowheads="1"/>
          </p:cNvSpPr>
          <p:nvPr/>
        </p:nvSpPr>
        <p:spPr bwMode="auto">
          <a:xfrm>
            <a:off x="955675" y="5802313"/>
            <a:ext cx="7346950" cy="414337"/>
          </a:xfrm>
          <a:prstGeom prst="rect">
            <a:avLst/>
          </a:prstGeom>
          <a:noFill/>
          <a:ln>
            <a:noFill/>
          </a:ln>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defRPr/>
            </a:pPr>
            <a:r>
              <a:rPr lang="en-GB" altLang="en-US" sz="1050" dirty="0">
                <a:solidFill>
                  <a:srgbClr val="00B0F0"/>
                </a:solidFill>
                <a:cs typeface="Arial" panose="020B0604020202020204" pitchFamily="34" charset="0"/>
              </a:rPr>
              <a:t>I. Darwazeh, T. Xu, T. </a:t>
            </a:r>
            <a:r>
              <a:rPr lang="en-GB" altLang="en-US" sz="1050" dirty="0" err="1">
                <a:solidFill>
                  <a:srgbClr val="00B0F0"/>
                </a:solidFill>
                <a:cs typeface="Arial" panose="020B0604020202020204" pitchFamily="34" charset="0"/>
              </a:rPr>
              <a:t>Gui</a:t>
            </a:r>
            <a:r>
              <a:rPr lang="en-GB" altLang="en-US" sz="1050" dirty="0">
                <a:solidFill>
                  <a:srgbClr val="00B0F0"/>
                </a:solidFill>
                <a:cs typeface="Arial" panose="020B0604020202020204" pitchFamily="34" charset="0"/>
              </a:rPr>
              <a:t>, Y. Bao, and Z. Li, “Optical SEFDM system; bandwidth saving using non-orthogonal sub-carriers,” Photonics Technology Letters, IEEE, vol. 26, no. 4, pp. 352–355, Feb 2014</a:t>
            </a:r>
          </a:p>
        </p:txBody>
      </p:sp>
      <p:sp>
        <p:nvSpPr>
          <p:cNvPr id="329733" name="Slide Number Placeholder 1">
            <a:extLst>
              <a:ext uri="{FF2B5EF4-FFF2-40B4-BE49-F238E27FC236}">
                <a16:creationId xmlns:a16="http://schemas.microsoft.com/office/drawing/2014/main" id="{458BD53E-B835-CCD7-33FA-B364D7B30BF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0002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4574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9146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718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A931543-74E9-2949-8A8D-F9451A331D65}" type="slidenum">
              <a:rPr lang="en-US" altLang="en-US" sz="1000" smtClean="0"/>
              <a:pPr>
                <a:spcBef>
                  <a:spcPct val="0"/>
                </a:spcBef>
                <a:buFontTx/>
                <a:buNone/>
              </a:pPr>
              <a:t>44</a:t>
            </a:fld>
            <a:endParaRPr lang="en-US" altLang="en-US" sz="1000"/>
          </a:p>
        </p:txBody>
      </p:sp>
      <p:sp>
        <p:nvSpPr>
          <p:cNvPr id="8" name="标题 1">
            <a:extLst>
              <a:ext uri="{FF2B5EF4-FFF2-40B4-BE49-F238E27FC236}">
                <a16:creationId xmlns:a16="http://schemas.microsoft.com/office/drawing/2014/main" id="{1A2723F2-C16E-4701-8E0A-9C142CDDCF67}"/>
              </a:ext>
            </a:extLst>
          </p:cNvPr>
          <p:cNvSpPr txBox="1">
            <a:spLocks/>
          </p:cNvSpPr>
          <p:nvPr/>
        </p:nvSpPr>
        <p:spPr bwMode="auto">
          <a:xfrm>
            <a:off x="700088" y="1408113"/>
            <a:ext cx="7616825" cy="322262"/>
          </a:xfrm>
          <a:prstGeom prst="rect">
            <a:avLst/>
          </a:prstGeom>
          <a:noFill/>
          <a:ln>
            <a:noFill/>
          </a:ln>
        </p:spPr>
        <p:txBody>
          <a:bodyPr/>
          <a:lstStyle/>
          <a:p>
            <a:pPr>
              <a:defRPr/>
            </a:pPr>
            <a:r>
              <a:rPr lang="en-GB" b="1" kern="0" dirty="0">
                <a:solidFill>
                  <a:srgbClr val="5A1B31"/>
                </a:solidFill>
                <a:latin typeface="Arial"/>
                <a:ea typeface="ＭＳ Ｐゴシック" charset="0"/>
                <a:cs typeface="ＭＳ Ｐゴシック" charset="0"/>
                <a:sym typeface="Wingdings" panose="05000000000000000000" pitchFamily="2" charset="2"/>
              </a:rPr>
              <a:t> </a:t>
            </a:r>
            <a:r>
              <a:rPr lang="en-GB" b="1" kern="0" dirty="0">
                <a:solidFill>
                  <a:srgbClr val="5A1B31"/>
                </a:solidFill>
                <a:latin typeface="Arial"/>
                <a:ea typeface="ＭＳ Ｐゴシック" charset="0"/>
                <a:cs typeface="ＭＳ Ｐゴシック" charset="0"/>
              </a:rPr>
              <a:t>Bandwidth compression of electrical spectrum saves protection gap in optical spectrum </a:t>
            </a:r>
          </a:p>
        </p:txBody>
      </p:sp>
      <p:pic>
        <p:nvPicPr>
          <p:cNvPr id="329735" name="Picture 2">
            <a:extLst>
              <a:ext uri="{FF2B5EF4-FFF2-40B4-BE49-F238E27FC236}">
                <a16:creationId xmlns:a16="http://schemas.microsoft.com/office/drawing/2014/main" id="{A9F3E1A2-E145-2955-D5EC-CFB6C2E69D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746375"/>
            <a:ext cx="347345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736" name="Picture 3">
            <a:extLst>
              <a:ext uri="{FF2B5EF4-FFF2-40B4-BE49-F238E27FC236}">
                <a16:creationId xmlns:a16="http://schemas.microsoft.com/office/drawing/2014/main" id="{59379C34-F9BD-4EB6-9584-0E6C64F778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665413"/>
            <a:ext cx="3963988"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a:extLst>
              <a:ext uri="{FF2B5EF4-FFF2-40B4-BE49-F238E27FC236}">
                <a16:creationId xmlns:a16="http://schemas.microsoft.com/office/drawing/2014/main" id="{623BDFD3-018A-F148-ABE0-A6C923D4D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 y="3663950"/>
            <a:ext cx="421163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2" name="矩形 5">
            <a:extLst>
              <a:ext uri="{FF2B5EF4-FFF2-40B4-BE49-F238E27FC236}">
                <a16:creationId xmlns:a16="http://schemas.microsoft.com/office/drawing/2014/main" id="{C3B8A973-633F-EE91-7FBF-6BE69AAC738A}"/>
              </a:ext>
            </a:extLst>
          </p:cNvPr>
          <p:cNvSpPr>
            <a:spLocks noChangeArrowheads="1"/>
          </p:cNvSpPr>
          <p:nvPr/>
        </p:nvSpPr>
        <p:spPr bwMode="auto">
          <a:xfrm>
            <a:off x="4446588" y="4565650"/>
            <a:ext cx="2159000" cy="1222375"/>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214313" indent="-214313" eaLnBrk="1" hangingPunct="1">
              <a:spcBef>
                <a:spcPct val="0"/>
              </a:spcBef>
              <a:buFont typeface="Wingdings" panose="05000000000000000000" pitchFamily="2" charset="2"/>
              <a:buChar char="q"/>
              <a:defRPr/>
            </a:pPr>
            <a:r>
              <a:rPr lang="en-GB" altLang="en-US" sz="1050" dirty="0">
                <a:cs typeface="Arial" panose="020B0604020202020204" pitchFamily="34" charset="0"/>
              </a:rPr>
              <a:t>Data rate = 10 </a:t>
            </a:r>
            <a:r>
              <a:rPr lang="en-GB" altLang="en-US" sz="1050" dirty="0" err="1">
                <a:cs typeface="Arial" panose="020B0604020202020204" pitchFamily="34" charset="0"/>
              </a:rPr>
              <a:t>Gbit</a:t>
            </a:r>
            <a:r>
              <a:rPr lang="en-GB" altLang="en-US" sz="1050" dirty="0">
                <a:cs typeface="Arial" panose="020B0604020202020204" pitchFamily="34" charset="0"/>
              </a:rPr>
              <a:t>/s.</a:t>
            </a:r>
          </a:p>
          <a:p>
            <a:pPr marL="214313" indent="-214313" eaLnBrk="1" hangingPunct="1">
              <a:spcBef>
                <a:spcPct val="0"/>
              </a:spcBef>
              <a:buFont typeface="Wingdings" panose="05000000000000000000" pitchFamily="2" charset="2"/>
              <a:buChar char="q"/>
              <a:defRPr/>
            </a:pPr>
            <a:r>
              <a:rPr lang="en-GB" altLang="en-US" sz="1050" dirty="0">
                <a:cs typeface="Arial" panose="020B0604020202020204" pitchFamily="34" charset="0"/>
              </a:rPr>
              <a:t>Modulation: 4QAM, 8QAM</a:t>
            </a:r>
          </a:p>
          <a:p>
            <a:pPr marL="214313" indent="-214313" eaLnBrk="1" hangingPunct="1">
              <a:spcBef>
                <a:spcPct val="0"/>
              </a:spcBef>
              <a:buFont typeface="Wingdings" panose="05000000000000000000" pitchFamily="2" charset="2"/>
              <a:buChar char="q"/>
              <a:defRPr/>
            </a:pPr>
            <a:r>
              <a:rPr lang="en-GB" altLang="en-US" sz="1050" dirty="0">
                <a:cs typeface="Arial" panose="020B0604020202020204" pitchFamily="34" charset="0"/>
              </a:rPr>
              <a:t>Number of subcarrier = 16.</a:t>
            </a:r>
          </a:p>
          <a:p>
            <a:pPr marL="214313" indent="-214313" eaLnBrk="1" hangingPunct="1">
              <a:spcBef>
                <a:spcPct val="0"/>
              </a:spcBef>
              <a:buFont typeface="Wingdings" panose="05000000000000000000" pitchFamily="2" charset="2"/>
              <a:buChar char="q"/>
              <a:defRPr/>
            </a:pPr>
            <a:r>
              <a:rPr lang="en-GB" altLang="en-US" sz="1050" dirty="0">
                <a:cs typeface="Arial" panose="020B0604020202020204" pitchFamily="34" charset="0"/>
              </a:rPr>
              <a:t>Cyclic prefix: 1/16</a:t>
            </a:r>
          </a:p>
          <a:p>
            <a:pPr marL="214313" indent="-214313" eaLnBrk="1" hangingPunct="1">
              <a:spcBef>
                <a:spcPct val="0"/>
              </a:spcBef>
              <a:buFont typeface="Wingdings" panose="05000000000000000000" pitchFamily="2" charset="2"/>
              <a:buChar char="q"/>
              <a:defRPr/>
            </a:pPr>
            <a:r>
              <a:rPr lang="en-GB" altLang="en-US" sz="1050" dirty="0">
                <a:cs typeface="Arial" panose="020B0604020202020204" pitchFamily="34" charset="0"/>
              </a:rPr>
              <a:t>Bandwidth compression factor </a:t>
            </a:r>
            <a:r>
              <a:rPr lang="el-GR" altLang="en-US" sz="1050" dirty="0">
                <a:cs typeface="Arial" panose="020B0604020202020204" pitchFamily="34" charset="0"/>
              </a:rPr>
              <a:t>α</a:t>
            </a:r>
            <a:r>
              <a:rPr lang="en-GB" altLang="en-US" sz="1050" dirty="0">
                <a:cs typeface="Arial" panose="020B0604020202020204" pitchFamily="34" charset="0"/>
              </a:rPr>
              <a:t>= 0.7, 0.75, 0.80, 0.9 and 1.</a:t>
            </a:r>
          </a:p>
        </p:txBody>
      </p:sp>
      <p:sp>
        <p:nvSpPr>
          <p:cNvPr id="8" name="标题 1">
            <a:extLst>
              <a:ext uri="{FF2B5EF4-FFF2-40B4-BE49-F238E27FC236}">
                <a16:creationId xmlns:a16="http://schemas.microsoft.com/office/drawing/2014/main" id="{2863688E-D117-967A-2E75-949CC8585B7A}"/>
              </a:ext>
            </a:extLst>
          </p:cNvPr>
          <p:cNvSpPr txBox="1">
            <a:spLocks noChangeArrowheads="1"/>
          </p:cNvSpPr>
          <p:nvPr/>
        </p:nvSpPr>
        <p:spPr bwMode="auto">
          <a:xfrm>
            <a:off x="1411288" y="588963"/>
            <a:ext cx="6367462" cy="444500"/>
          </a:xfrm>
          <a:prstGeom prst="rect">
            <a:avLst/>
          </a:prstGeom>
          <a:noFill/>
          <a:ln>
            <a:noFill/>
          </a:ln>
        </p:spPr>
        <p:txBody>
          <a:bodyPr/>
          <a:lstStyle>
            <a:lvl1pPr algn="l" rtl="0" eaLnBrk="0" fontAlgn="base" hangingPunct="0">
              <a:spcBef>
                <a:spcPct val="0"/>
              </a:spcBef>
              <a:spcAft>
                <a:spcPct val="0"/>
              </a:spcAft>
              <a:defRPr sz="3000" b="1">
                <a:solidFill>
                  <a:schemeClr val="tx2"/>
                </a:solidFill>
                <a:latin typeface="+mj-lt"/>
                <a:ea typeface="ＭＳ Ｐゴシック" charset="0"/>
                <a:cs typeface="+mj-cs"/>
              </a:defRPr>
            </a:lvl1pPr>
            <a:lvl2pPr algn="l" rtl="0" eaLnBrk="0" fontAlgn="base" hangingPunct="0">
              <a:spcBef>
                <a:spcPct val="0"/>
              </a:spcBef>
              <a:spcAft>
                <a:spcPct val="0"/>
              </a:spcAft>
              <a:defRPr sz="3000" b="1">
                <a:solidFill>
                  <a:schemeClr val="tx2"/>
                </a:solidFill>
                <a:latin typeface="Arial" charset="0"/>
                <a:ea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algn="ctr" eaLnBrk="1" hangingPunct="1">
              <a:defRPr/>
            </a:pPr>
            <a:r>
              <a:rPr lang="en-GB" altLang="en-US" sz="2100" kern="0" dirty="0">
                <a:ea typeface="ＭＳ Ｐゴシック" panose="020B0600070205080204" pitchFamily="34" charset="-128"/>
              </a:rPr>
              <a:t>Direct Detection Optical-SEFDM</a:t>
            </a:r>
          </a:p>
        </p:txBody>
      </p:sp>
      <p:sp>
        <p:nvSpPr>
          <p:cNvPr id="331780" name="Slide Number Placeholder 1">
            <a:extLst>
              <a:ext uri="{FF2B5EF4-FFF2-40B4-BE49-F238E27FC236}">
                <a16:creationId xmlns:a16="http://schemas.microsoft.com/office/drawing/2014/main" id="{10F27A3C-1D9E-F484-0B89-5818AAE70A2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0002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4574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9146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718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4F446D4-4669-3541-A48B-C54AC06FBE31}" type="slidenum">
              <a:rPr lang="en-US" altLang="en-US" sz="1000" smtClean="0"/>
              <a:pPr>
                <a:spcBef>
                  <a:spcPct val="0"/>
                </a:spcBef>
                <a:buFontTx/>
                <a:buNone/>
              </a:pPr>
              <a:t>45</a:t>
            </a:fld>
            <a:endParaRPr lang="en-US" altLang="en-US" sz="1000"/>
          </a:p>
        </p:txBody>
      </p:sp>
      <p:pic>
        <p:nvPicPr>
          <p:cNvPr id="331781" name="Picture 2">
            <a:extLst>
              <a:ext uri="{FF2B5EF4-FFF2-40B4-BE49-F238E27FC236}">
                <a16:creationId xmlns:a16="http://schemas.microsoft.com/office/drawing/2014/main" id="{06CDDE7C-F3CB-C2D7-01FA-9C3424F21A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6850" y="1276350"/>
            <a:ext cx="53879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标题 1">
            <a:extLst>
              <a:ext uri="{FF2B5EF4-FFF2-40B4-BE49-F238E27FC236}">
                <a16:creationId xmlns:a16="http://schemas.microsoft.com/office/drawing/2014/main" id="{D60E591F-F8DD-80D6-EEB3-F6D5ADA290AD}"/>
              </a:ext>
            </a:extLst>
          </p:cNvPr>
          <p:cNvSpPr txBox="1">
            <a:spLocks/>
          </p:cNvSpPr>
          <p:nvPr/>
        </p:nvSpPr>
        <p:spPr bwMode="auto">
          <a:xfrm>
            <a:off x="5591175" y="1306513"/>
            <a:ext cx="3351213" cy="985837"/>
          </a:xfrm>
          <a:prstGeom prst="rect">
            <a:avLst/>
          </a:prstGeom>
          <a:ln/>
        </p:spPr>
        <p:style>
          <a:lnRef idx="2">
            <a:schemeClr val="dk1"/>
          </a:lnRef>
          <a:fillRef idx="1">
            <a:schemeClr val="lt1"/>
          </a:fillRef>
          <a:effectRef idx="0">
            <a:schemeClr val="dk1"/>
          </a:effectRef>
          <a:fontRef idx="minor">
            <a:schemeClr val="dk1"/>
          </a:fontRef>
        </p:style>
        <p:txBody>
          <a:bodyPr/>
          <a:lstStyle/>
          <a:p>
            <a:pPr>
              <a:defRPr/>
            </a:pPr>
            <a:r>
              <a:rPr lang="en-GB" b="1" kern="0" dirty="0">
                <a:solidFill>
                  <a:srgbClr val="5A1B31"/>
                </a:solidFill>
                <a:ea typeface="ＭＳ Ｐゴシック" charset="0"/>
                <a:cs typeface="ＭＳ Ｐゴシック" charset="0"/>
                <a:sym typeface="Wingdings" panose="05000000000000000000" pitchFamily="2" charset="2"/>
              </a:rPr>
              <a:t> World first practical nonorthogonal  system experiment (2013)</a:t>
            </a:r>
            <a:endParaRPr lang="en-GB" b="1" kern="0" dirty="0">
              <a:solidFill>
                <a:srgbClr val="5A1B31"/>
              </a:solidFill>
              <a:ea typeface="ＭＳ Ｐゴシック" charset="0"/>
              <a:cs typeface="ＭＳ Ｐゴシック" charset="0"/>
            </a:endParaRPr>
          </a:p>
        </p:txBody>
      </p:sp>
      <p:pic>
        <p:nvPicPr>
          <p:cNvPr id="331783" name="Picture 3">
            <a:extLst>
              <a:ext uri="{FF2B5EF4-FFF2-40B4-BE49-F238E27FC236}">
                <a16:creationId xmlns:a16="http://schemas.microsoft.com/office/drawing/2014/main" id="{A158F159-4EFE-BB3F-F5A8-DD8A98FFFF1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67388" y="2473325"/>
            <a:ext cx="2330450"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1784" name="Picture 4">
            <a:extLst>
              <a:ext uri="{FF2B5EF4-FFF2-40B4-BE49-F238E27FC236}">
                <a16:creationId xmlns:a16="http://schemas.microsoft.com/office/drawing/2014/main" id="{3398D150-256D-687A-6B2C-70129D64E83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15113" y="3660775"/>
            <a:ext cx="2327275"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5">
            <a:extLst>
              <a:ext uri="{FF2B5EF4-FFF2-40B4-BE49-F238E27FC236}">
                <a16:creationId xmlns:a16="http://schemas.microsoft.com/office/drawing/2014/main" id="{3C810ED5-73C0-BDAE-20A0-CD01121D5784}"/>
              </a:ext>
            </a:extLst>
          </p:cNvPr>
          <p:cNvSpPr>
            <a:spLocks noChangeArrowheads="1"/>
          </p:cNvSpPr>
          <p:nvPr/>
        </p:nvSpPr>
        <p:spPr bwMode="auto">
          <a:xfrm>
            <a:off x="6022975" y="5856288"/>
            <a:ext cx="2097088" cy="738187"/>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r>
              <a:rPr lang="en-GB" altLang="en-US" sz="1050" dirty="0">
                <a:cs typeface="Arial" panose="020B0604020202020204" pitchFamily="34" charset="0"/>
              </a:rPr>
              <a:t>4QAM-SEFDM (SE=2.86 bit/s/Hz) outperforms 8QAM-OFDM (SE=3 bit/s/Hz) by 1.6 dB</a:t>
            </a:r>
          </a:p>
        </p:txBody>
      </p:sp>
      <p:sp>
        <p:nvSpPr>
          <p:cNvPr id="251915" name="Rectangle 5">
            <a:extLst>
              <a:ext uri="{FF2B5EF4-FFF2-40B4-BE49-F238E27FC236}">
                <a16:creationId xmlns:a16="http://schemas.microsoft.com/office/drawing/2014/main" id="{CCA8DDC9-3CE1-FC27-111C-4A84F7808A16}"/>
              </a:ext>
            </a:extLst>
          </p:cNvPr>
          <p:cNvSpPr>
            <a:spLocks noChangeArrowheads="1"/>
          </p:cNvSpPr>
          <p:nvPr/>
        </p:nvSpPr>
        <p:spPr bwMode="auto">
          <a:xfrm>
            <a:off x="6103938" y="2624138"/>
            <a:ext cx="511175" cy="300037"/>
          </a:xfrm>
          <a:prstGeom prst="rect">
            <a:avLst/>
          </a:prstGeom>
          <a:noFill/>
          <a:ln>
            <a:noFill/>
          </a:ln>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350" dirty="0">
                <a:cs typeface="Arial" panose="020B0604020202020204" pitchFamily="34" charset="0"/>
              </a:rPr>
              <a:t>B2B</a:t>
            </a:r>
            <a:endParaRPr lang="en-GB" altLang="en-US" sz="1350" dirty="0"/>
          </a:p>
        </p:txBody>
      </p:sp>
      <p:sp>
        <p:nvSpPr>
          <p:cNvPr id="251916" name="Rectangle 14">
            <a:extLst>
              <a:ext uri="{FF2B5EF4-FFF2-40B4-BE49-F238E27FC236}">
                <a16:creationId xmlns:a16="http://schemas.microsoft.com/office/drawing/2014/main" id="{10D77F3C-D941-B927-5C22-A2FC9F4D0499}"/>
              </a:ext>
            </a:extLst>
          </p:cNvPr>
          <p:cNvSpPr>
            <a:spLocks noChangeArrowheads="1"/>
          </p:cNvSpPr>
          <p:nvPr/>
        </p:nvSpPr>
        <p:spPr bwMode="auto">
          <a:xfrm>
            <a:off x="6954838" y="3716338"/>
            <a:ext cx="655637" cy="300037"/>
          </a:xfrm>
          <a:prstGeom prst="rect">
            <a:avLst/>
          </a:prstGeom>
          <a:noFill/>
          <a:ln>
            <a:noFill/>
          </a:ln>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350" dirty="0">
                <a:cs typeface="Arial" panose="020B0604020202020204" pitchFamily="34" charset="0"/>
              </a:rPr>
              <a:t>80 km</a:t>
            </a:r>
            <a:endParaRPr lang="en-GB" altLang="en-US" sz="135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标题 1">
            <a:extLst>
              <a:ext uri="{FF2B5EF4-FFF2-40B4-BE49-F238E27FC236}">
                <a16:creationId xmlns:a16="http://schemas.microsoft.com/office/drawing/2014/main" id="{E3307EB8-F013-B868-9559-91799FA45C49}"/>
              </a:ext>
            </a:extLst>
          </p:cNvPr>
          <p:cNvSpPr>
            <a:spLocks noGrp="1" noChangeArrowheads="1"/>
          </p:cNvSpPr>
          <p:nvPr>
            <p:ph type="title"/>
          </p:nvPr>
        </p:nvSpPr>
        <p:spPr>
          <a:xfrm>
            <a:off x="330200" y="620713"/>
            <a:ext cx="8489950" cy="619125"/>
          </a:xfrm>
        </p:spPr>
        <p:txBody>
          <a:bodyPr/>
          <a:lstStyle/>
          <a:p>
            <a:pPr algn="ctr"/>
            <a:r>
              <a:rPr lang="en-GB" altLang="en-US" sz="2800">
                <a:ea typeface="ＭＳ Ｐゴシック" panose="020B0600070205080204" pitchFamily="34" charset="-128"/>
              </a:rPr>
              <a:t>SEFDM over optical channels </a:t>
            </a:r>
            <a:br>
              <a:rPr lang="en-GB" altLang="en-US" sz="2800">
                <a:ea typeface="ＭＳ Ｐゴシック" panose="020B0600070205080204" pitchFamily="34" charset="-128"/>
              </a:rPr>
            </a:br>
            <a:endParaRPr lang="en-GB" altLang="en-US" sz="2800">
              <a:ea typeface="ＭＳ Ｐゴシック" panose="020B0600070205080204" pitchFamily="34" charset="-128"/>
            </a:endParaRPr>
          </a:p>
        </p:txBody>
      </p:sp>
      <p:pic>
        <p:nvPicPr>
          <p:cNvPr id="333826" name="Picture 6">
            <a:extLst>
              <a:ext uri="{FF2B5EF4-FFF2-40B4-BE49-F238E27FC236}">
                <a16:creationId xmlns:a16="http://schemas.microsoft.com/office/drawing/2014/main" id="{240AECD0-649F-17E0-9121-F8373C7FA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422525"/>
            <a:ext cx="6911975"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27" name="Rectangle 1">
            <a:extLst>
              <a:ext uri="{FF2B5EF4-FFF2-40B4-BE49-F238E27FC236}">
                <a16:creationId xmlns:a16="http://schemas.microsoft.com/office/drawing/2014/main" id="{BBED6268-8BFD-101A-539E-0C353C9AFC3D}"/>
              </a:ext>
            </a:extLst>
          </p:cNvPr>
          <p:cNvSpPr>
            <a:spLocks noChangeArrowheads="1"/>
          </p:cNvSpPr>
          <p:nvPr/>
        </p:nvSpPr>
        <p:spPr bwMode="auto">
          <a:xfrm>
            <a:off x="1550988" y="5949950"/>
            <a:ext cx="604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Experimental setup of PDM-CO-SEFDM transmission system</a:t>
            </a:r>
            <a:endParaRPr lang="en-GB" altLang="en-US" sz="1800"/>
          </a:p>
        </p:txBody>
      </p:sp>
      <p:sp>
        <p:nvSpPr>
          <p:cNvPr id="333828" name="Rectangle 1">
            <a:extLst>
              <a:ext uri="{FF2B5EF4-FFF2-40B4-BE49-F238E27FC236}">
                <a16:creationId xmlns:a16="http://schemas.microsoft.com/office/drawing/2014/main" id="{0FDF6B92-FED4-176A-CAB2-96C03E921F3F}"/>
              </a:ext>
            </a:extLst>
          </p:cNvPr>
          <p:cNvSpPr>
            <a:spLocks noChangeArrowheads="1"/>
          </p:cNvSpPr>
          <p:nvPr/>
        </p:nvSpPr>
        <p:spPr bwMode="auto">
          <a:xfrm>
            <a:off x="539750" y="1406525"/>
            <a:ext cx="84153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400" b="1">
                <a:latin typeface="Garamond" panose="02020404030301010803" pitchFamily="18" charset="0"/>
              </a:rPr>
              <a:t>[1]. D. Nopchinda, T. Xu, R. Maher, B. Thomsen, and I. Darwazeh, ”Dual polarization coherent optical</a:t>
            </a:r>
            <a:br>
              <a:rPr lang="en-GB" altLang="en-US" sz="1400" b="1">
                <a:latin typeface="Garamond" panose="02020404030301010803" pitchFamily="18" charset="0"/>
              </a:rPr>
            </a:br>
            <a:r>
              <a:rPr lang="en-GB" altLang="en-US" sz="1400" b="1">
                <a:latin typeface="Garamond" panose="02020404030301010803" pitchFamily="18" charset="0"/>
              </a:rPr>
              <a:t>spectrally efficient frequency division multiplexing,” Photonics Technology Letters, IEEE, vol. 28, no. 1,</a:t>
            </a:r>
            <a:br>
              <a:rPr lang="en-GB" altLang="en-US" sz="1400" b="1">
                <a:latin typeface="Garamond" panose="02020404030301010803" pitchFamily="18" charset="0"/>
              </a:rPr>
            </a:br>
            <a:r>
              <a:rPr lang="en-GB" altLang="en-US" sz="1400" b="1">
                <a:latin typeface="Garamond" panose="02020404030301010803" pitchFamily="18" charset="0"/>
              </a:rPr>
              <a:t>pp. 83–86, Jan 2016.</a:t>
            </a:r>
            <a:br>
              <a:rPr lang="en-GB" altLang="en-US" sz="1000">
                <a:solidFill>
                  <a:srgbClr val="000000"/>
                </a:solidFill>
                <a:latin typeface="Times New Roman" panose="02020603050405020304" pitchFamily="18" charset="0"/>
              </a:rPr>
            </a:br>
            <a:endParaRPr lang="en-GB" altLang="en-US" sz="18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标题 1">
            <a:extLst>
              <a:ext uri="{FF2B5EF4-FFF2-40B4-BE49-F238E27FC236}">
                <a16:creationId xmlns:a16="http://schemas.microsoft.com/office/drawing/2014/main" id="{66ED05BA-5AE3-3845-AB4A-5E00DAECD64B}"/>
              </a:ext>
            </a:extLst>
          </p:cNvPr>
          <p:cNvSpPr>
            <a:spLocks noGrp="1" noChangeArrowheads="1"/>
          </p:cNvSpPr>
          <p:nvPr>
            <p:ph type="title"/>
          </p:nvPr>
        </p:nvSpPr>
        <p:spPr>
          <a:xfrm>
            <a:off x="330200" y="620713"/>
            <a:ext cx="8489950" cy="619125"/>
          </a:xfrm>
        </p:spPr>
        <p:txBody>
          <a:bodyPr/>
          <a:lstStyle/>
          <a:p>
            <a:pPr algn="ctr"/>
            <a:r>
              <a:rPr lang="en-GB" altLang="en-US" sz="2800">
                <a:ea typeface="ＭＳ Ｐゴシック" panose="020B0600070205080204" pitchFamily="34" charset="-128"/>
              </a:rPr>
              <a:t>Optical: Coherent</a:t>
            </a:r>
            <a:br>
              <a:rPr lang="en-GB" altLang="en-US" sz="2800">
                <a:ea typeface="ＭＳ Ｐゴシック" panose="020B0600070205080204" pitchFamily="34" charset="-128"/>
              </a:rPr>
            </a:br>
            <a:endParaRPr lang="en-GB" altLang="en-US" sz="2800">
              <a:ea typeface="ＭＳ Ｐゴシック" panose="020B0600070205080204" pitchFamily="34" charset="-128"/>
            </a:endParaRPr>
          </a:p>
        </p:txBody>
      </p:sp>
      <p:sp>
        <p:nvSpPr>
          <p:cNvPr id="184323" name="Rectangle 4">
            <a:extLst>
              <a:ext uri="{FF2B5EF4-FFF2-40B4-BE49-F238E27FC236}">
                <a16:creationId xmlns:a16="http://schemas.microsoft.com/office/drawing/2014/main" id="{352F5837-FC3C-74E7-BFE1-3D9D4D7C5269}"/>
              </a:ext>
            </a:extLst>
          </p:cNvPr>
          <p:cNvSpPr>
            <a:spLocks noChangeArrowheads="1"/>
          </p:cNvSpPr>
          <p:nvPr/>
        </p:nvSpPr>
        <p:spPr bwMode="auto">
          <a:xfrm>
            <a:off x="477838" y="5421313"/>
            <a:ext cx="8318500" cy="1724025"/>
          </a:xfrm>
          <a:prstGeom prst="rect">
            <a:avLst/>
          </a:prstGeom>
          <a:noFill/>
          <a:ln>
            <a:noFill/>
          </a:ln>
        </p:spPr>
        <p:txBody>
          <a:bodyPr>
            <a:spAutoFit/>
          </a:bodyPr>
          <a:lstStyle>
            <a:lvl1pPr indent="12700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defRPr/>
            </a:pPr>
            <a:r>
              <a:rPr lang="en-US" altLang="en-US" sz="1800" dirty="0">
                <a:latin typeface="Garamond" panose="02020404030301010803" pitchFamily="18" charset="0"/>
              </a:rPr>
              <a:t>24 Gbit/s 4QAM</a:t>
            </a:r>
            <a:endParaRPr lang="en-GB" altLang="en-US" sz="1800" dirty="0">
              <a:latin typeface="Garamond" panose="02020404030301010803" pitchFamily="18" charset="0"/>
            </a:endParaRPr>
          </a:p>
          <a:p>
            <a:pPr algn="just">
              <a:spcBef>
                <a:spcPct val="0"/>
              </a:spcBef>
              <a:buFontTx/>
              <a:buNone/>
              <a:defRPr/>
            </a:pPr>
            <a:r>
              <a:rPr lang="en-US" altLang="en-US" sz="1800" dirty="0">
                <a:latin typeface="Garamond" panose="02020404030301010803" pitchFamily="18" charset="0"/>
              </a:rPr>
              <a:t>BER as a function of OSNR, B2B (left) and 80 km link</a:t>
            </a:r>
          </a:p>
          <a:p>
            <a:pPr algn="just">
              <a:spcBef>
                <a:spcPct val="0"/>
              </a:spcBef>
              <a:buFontTx/>
              <a:buNone/>
              <a:defRPr/>
            </a:pPr>
            <a:endParaRPr lang="en-US" altLang="en-US" sz="1800" dirty="0">
              <a:latin typeface="Garamond" panose="02020404030301010803" pitchFamily="18" charset="0"/>
            </a:endParaRPr>
          </a:p>
          <a:p>
            <a:pPr indent="0">
              <a:spcBef>
                <a:spcPct val="0"/>
              </a:spcBef>
              <a:buFontTx/>
              <a:buNone/>
              <a:defRPr/>
            </a:pPr>
            <a:r>
              <a:rPr lang="en-GB" sz="1400" dirty="0">
                <a:solidFill>
                  <a:srgbClr val="00B0F0"/>
                </a:solidFill>
                <a:latin typeface="Garamond" panose="02020404030301010803" pitchFamily="18" charset="0"/>
              </a:rPr>
              <a:t>D. Nopchinda, T. Xu, R. Maher, B. Thomsen, and I. Darwazeh, “Dual polarization coherent optical spectrally efficient frequency division multiplexing,” IEEE Photonics Technology Letters, vol. 28, no. 1, pp. 83–86, Jan 2016.</a:t>
            </a:r>
          </a:p>
          <a:p>
            <a:pPr algn="just">
              <a:spcBef>
                <a:spcPct val="0"/>
              </a:spcBef>
              <a:buFontTx/>
              <a:buNone/>
              <a:defRPr/>
            </a:pPr>
            <a:endParaRPr lang="en-GB" altLang="en-US" sz="2400" dirty="0">
              <a:latin typeface="Garamond" panose="02020404030301010803" pitchFamily="18" charset="0"/>
            </a:endParaRPr>
          </a:p>
        </p:txBody>
      </p:sp>
      <p:pic>
        <p:nvPicPr>
          <p:cNvPr id="335875" name="Picture 1">
            <a:extLst>
              <a:ext uri="{FF2B5EF4-FFF2-40B4-BE49-F238E27FC236}">
                <a16:creationId xmlns:a16="http://schemas.microsoft.com/office/drawing/2014/main" id="{2A11504E-29E3-E669-7C53-B948E991A7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113" y="1239838"/>
            <a:ext cx="4019550"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876" name="Picture 2">
            <a:extLst>
              <a:ext uri="{FF2B5EF4-FFF2-40B4-BE49-F238E27FC236}">
                <a16:creationId xmlns:a16="http://schemas.microsoft.com/office/drawing/2014/main" id="{BAC3C241-ED2A-339C-4C3F-6610302C6B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9750" y="1147763"/>
            <a:ext cx="4233863"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9168BEC2-8B2A-7629-8782-4EAD50B38EBA}"/>
              </a:ext>
            </a:extLst>
          </p:cNvPr>
          <p:cNvCxnSpPr/>
          <p:nvPr/>
        </p:nvCxnSpPr>
        <p:spPr>
          <a:xfrm flipH="1">
            <a:off x="5795963" y="3271838"/>
            <a:ext cx="1079500" cy="0"/>
          </a:xfrm>
          <a:prstGeom prst="straightConnector1">
            <a:avLst/>
          </a:prstGeom>
          <a:ln>
            <a:headEnd type="triangle"/>
            <a:tailEnd type="triangle"/>
          </a:ln>
        </p:spPr>
        <p:style>
          <a:lnRef idx="2">
            <a:schemeClr val="accent2"/>
          </a:lnRef>
          <a:fillRef idx="0">
            <a:schemeClr val="accent2"/>
          </a:fillRef>
          <a:effectRef idx="1">
            <a:schemeClr val="accent2"/>
          </a:effectRef>
          <a:fontRef idx="minor">
            <a:schemeClr val="tx1"/>
          </a:fontRef>
        </p:style>
      </p:cxnSp>
      <p:sp>
        <p:nvSpPr>
          <p:cNvPr id="335878" name="TextBox 9">
            <a:extLst>
              <a:ext uri="{FF2B5EF4-FFF2-40B4-BE49-F238E27FC236}">
                <a16:creationId xmlns:a16="http://schemas.microsoft.com/office/drawing/2014/main" id="{876DF2B3-9C53-DE3A-12F7-975403B132F3}"/>
              </a:ext>
            </a:extLst>
          </p:cNvPr>
          <p:cNvSpPr txBox="1">
            <a:spLocks noChangeArrowheads="1"/>
          </p:cNvSpPr>
          <p:nvPr/>
        </p:nvSpPr>
        <p:spPr bwMode="auto">
          <a:xfrm>
            <a:off x="4994275" y="3971925"/>
            <a:ext cx="1030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50% bit rate increase</a:t>
            </a:r>
          </a:p>
          <a:p>
            <a:pPr>
              <a:spcBef>
                <a:spcPct val="0"/>
              </a:spcBef>
              <a:buFontTx/>
              <a:buNone/>
            </a:pPr>
            <a:r>
              <a:rPr lang="en-US" altLang="en-US" sz="1000"/>
              <a:t>3.5dB power penalty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a:extLst>
              <a:ext uri="{FF2B5EF4-FFF2-40B4-BE49-F238E27FC236}">
                <a16:creationId xmlns:a16="http://schemas.microsoft.com/office/drawing/2014/main" id="{47B71E2D-64FD-0643-9BAB-9E33E56C0A9E}"/>
              </a:ext>
            </a:extLst>
          </p:cNvPr>
          <p:cNvSpPr>
            <a:spLocks noChangeArrowheads="1"/>
          </p:cNvSpPr>
          <p:nvPr/>
        </p:nvSpPr>
        <p:spPr bwMode="auto">
          <a:xfrm>
            <a:off x="847725" y="5800725"/>
            <a:ext cx="7002463" cy="415925"/>
          </a:xfrm>
          <a:prstGeom prst="rect">
            <a:avLst/>
          </a:prstGeom>
          <a:ln/>
        </p:spPr>
        <p:style>
          <a:lnRef idx="2">
            <a:schemeClr val="accent3"/>
          </a:lnRef>
          <a:fillRef idx="1">
            <a:schemeClr val="lt1"/>
          </a:fillRef>
          <a:effectRef idx="0">
            <a:schemeClr val="accent3"/>
          </a:effectRef>
          <a:fontRef idx="minor">
            <a:schemeClr val="dk1"/>
          </a:fontRef>
        </p:style>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GB" altLang="en-US" sz="1050" dirty="0">
                <a:solidFill>
                  <a:srgbClr val="00B0F0"/>
                </a:solidFill>
                <a:latin typeface="+mn-lt"/>
              </a:rPr>
              <a:t>T. Xu, S. </a:t>
            </a:r>
            <a:r>
              <a:rPr lang="en-GB" altLang="en-US" sz="1050" dirty="0" err="1">
                <a:solidFill>
                  <a:srgbClr val="00B0F0"/>
                </a:solidFill>
                <a:latin typeface="+mn-lt"/>
              </a:rPr>
              <a:t>Mikroulis</a:t>
            </a:r>
            <a:r>
              <a:rPr lang="en-GB" altLang="en-US" sz="1050" dirty="0">
                <a:solidFill>
                  <a:srgbClr val="00B0F0"/>
                </a:solidFill>
                <a:latin typeface="+mn-lt"/>
              </a:rPr>
              <a:t>, J. E. Mitchell, and I. Darwazeh, “Bandwidth compressed waveform for 60-GHz </a:t>
            </a:r>
            <a:r>
              <a:rPr lang="en-GB" altLang="en-US" sz="1050" dirty="0" err="1">
                <a:solidFill>
                  <a:srgbClr val="00B0F0"/>
                </a:solidFill>
                <a:latin typeface="+mn-lt"/>
              </a:rPr>
              <a:t>millimeter</a:t>
            </a:r>
            <a:r>
              <a:rPr lang="en-GB" altLang="en-US" sz="1050" dirty="0">
                <a:solidFill>
                  <a:srgbClr val="00B0F0"/>
                </a:solidFill>
                <a:latin typeface="+mn-lt"/>
              </a:rPr>
              <a:t>-wave radio over </a:t>
            </a:r>
            <a:r>
              <a:rPr lang="en-GB" altLang="en-US" sz="1050" dirty="0" err="1">
                <a:solidFill>
                  <a:srgbClr val="00B0F0"/>
                </a:solidFill>
                <a:latin typeface="+mn-lt"/>
              </a:rPr>
              <a:t>fiber</a:t>
            </a:r>
            <a:r>
              <a:rPr lang="en-GB" altLang="en-US" sz="1050" dirty="0">
                <a:solidFill>
                  <a:srgbClr val="00B0F0"/>
                </a:solidFill>
                <a:latin typeface="+mn-lt"/>
              </a:rPr>
              <a:t> experiment,” Journal of Lightwave Technology, vol. 34, no. 14, pp. 3458–3465, July 2016.</a:t>
            </a:r>
            <a:endParaRPr lang="en-GB" altLang="en-US" sz="1350" dirty="0">
              <a:solidFill>
                <a:srgbClr val="00B0F0"/>
              </a:solidFill>
              <a:latin typeface="+mn-lt"/>
            </a:endParaRPr>
          </a:p>
        </p:txBody>
      </p:sp>
      <p:sp>
        <p:nvSpPr>
          <p:cNvPr id="337922" name="Title 1">
            <a:extLst>
              <a:ext uri="{FF2B5EF4-FFF2-40B4-BE49-F238E27FC236}">
                <a16:creationId xmlns:a16="http://schemas.microsoft.com/office/drawing/2014/main" id="{4909E979-886F-DD4F-45BE-F09191EDA3B5}"/>
              </a:ext>
            </a:extLst>
          </p:cNvPr>
          <p:cNvSpPr>
            <a:spLocks noGrp="1" noChangeArrowheads="1"/>
          </p:cNvSpPr>
          <p:nvPr>
            <p:ph type="title"/>
          </p:nvPr>
        </p:nvSpPr>
        <p:spPr>
          <a:xfrm>
            <a:off x="1473200" y="792163"/>
            <a:ext cx="6346825" cy="377825"/>
          </a:xfrm>
        </p:spPr>
        <p:txBody>
          <a:bodyPr/>
          <a:lstStyle/>
          <a:p>
            <a:pPr algn="ctr"/>
            <a:r>
              <a:rPr lang="en-GB" altLang="en-US" sz="2400">
                <a:ea typeface="ＭＳ Ｐゴシック" panose="020B0600070205080204" pitchFamily="34" charset="-128"/>
              </a:rPr>
              <a:t>60 GHz Millimeter Wave Communication</a:t>
            </a:r>
          </a:p>
        </p:txBody>
      </p:sp>
      <p:pic>
        <p:nvPicPr>
          <p:cNvPr id="337923" name="Picture 8">
            <a:extLst>
              <a:ext uri="{FF2B5EF4-FFF2-40B4-BE49-F238E27FC236}">
                <a16:creationId xmlns:a16="http://schemas.microsoft.com/office/drawing/2014/main" id="{461EB8D6-179E-088C-49F7-E55ACE0FE1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963" y="1438275"/>
            <a:ext cx="2773362"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24" name="Picture 1">
            <a:extLst>
              <a:ext uri="{FF2B5EF4-FFF2-40B4-BE49-F238E27FC236}">
                <a16:creationId xmlns:a16="http://schemas.microsoft.com/office/drawing/2014/main" id="{77AA102F-C48B-7447-6017-ED42E3E66A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9300" y="1639888"/>
            <a:ext cx="2330450"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25" name="Picture 10">
            <a:extLst>
              <a:ext uri="{FF2B5EF4-FFF2-40B4-BE49-F238E27FC236}">
                <a16:creationId xmlns:a16="http://schemas.microsoft.com/office/drawing/2014/main" id="{3F011CBE-CC4E-03AE-88EC-95E45BE5CA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87925" y="3429000"/>
            <a:ext cx="3767138"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6" name="Slide Number Placeholder 1">
            <a:extLst>
              <a:ext uri="{FF2B5EF4-FFF2-40B4-BE49-F238E27FC236}">
                <a16:creationId xmlns:a16="http://schemas.microsoft.com/office/drawing/2014/main" id="{034BFD5F-E85E-8443-26AB-AE24EAE31E0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0002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4574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9146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718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A8BB30F-F7AC-C04F-B63B-ABB7EFF4A824}" type="slidenum">
              <a:rPr lang="en-US" altLang="en-US" sz="1000" smtClean="0"/>
              <a:pPr>
                <a:spcBef>
                  <a:spcPct val="0"/>
                </a:spcBef>
                <a:buFontTx/>
                <a:buNone/>
              </a:pPr>
              <a:t>48</a:t>
            </a:fld>
            <a:endParaRPr lang="en-US" altLang="en-US" sz="1000"/>
          </a:p>
        </p:txBody>
      </p:sp>
      <p:sp>
        <p:nvSpPr>
          <p:cNvPr id="11" name="Rectangle 2">
            <a:extLst>
              <a:ext uri="{FF2B5EF4-FFF2-40B4-BE49-F238E27FC236}">
                <a16:creationId xmlns:a16="http://schemas.microsoft.com/office/drawing/2014/main" id="{56D901DD-32CC-A845-DE4E-FB1A575E12E1}"/>
              </a:ext>
            </a:extLst>
          </p:cNvPr>
          <p:cNvSpPr>
            <a:spLocks noChangeArrowheads="1"/>
          </p:cNvSpPr>
          <p:nvPr/>
        </p:nvSpPr>
        <p:spPr bwMode="auto">
          <a:xfrm>
            <a:off x="3287713" y="3544888"/>
            <a:ext cx="1730375" cy="1870075"/>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marL="3429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135731" indent="-135731">
              <a:spcBef>
                <a:spcPct val="0"/>
              </a:spcBef>
              <a:buFont typeface="Wingdings" panose="05000000000000000000" pitchFamily="2" charset="2"/>
              <a:buChar char="q"/>
              <a:defRPr/>
            </a:pPr>
            <a:r>
              <a:rPr lang="en-GB" altLang="en-US" sz="1050" dirty="0">
                <a:solidFill>
                  <a:srgbClr val="000000"/>
                </a:solidFill>
                <a:latin typeface="Times" panose="02020603050405020304" pitchFamily="18" charset="0"/>
              </a:rPr>
              <a:t>60 GHz parabolic antennas have 30 </a:t>
            </a:r>
            <a:r>
              <a:rPr lang="en-GB" altLang="en-US" sz="1050" dirty="0" err="1">
                <a:solidFill>
                  <a:srgbClr val="000000"/>
                </a:solidFill>
                <a:latin typeface="Times" panose="02020603050405020304" pitchFamily="18" charset="0"/>
              </a:rPr>
              <a:t>dBi</a:t>
            </a:r>
            <a:r>
              <a:rPr lang="en-GB" altLang="en-US" sz="1050" dirty="0">
                <a:solidFill>
                  <a:srgbClr val="000000"/>
                </a:solidFill>
                <a:latin typeface="Times" panose="02020603050405020304" pitchFamily="18" charset="0"/>
              </a:rPr>
              <a:t> gain; and 3 dB </a:t>
            </a:r>
            <a:r>
              <a:rPr lang="en-GB" altLang="en-US" sz="1050" dirty="0" err="1">
                <a:solidFill>
                  <a:srgbClr val="000000"/>
                </a:solidFill>
                <a:latin typeface="Times" panose="02020603050405020304" pitchFamily="18" charset="0"/>
              </a:rPr>
              <a:t>beamwidth</a:t>
            </a:r>
            <a:r>
              <a:rPr lang="en-GB" altLang="en-US" sz="1050" dirty="0">
                <a:solidFill>
                  <a:srgbClr val="000000"/>
                </a:solidFill>
                <a:latin typeface="Times" panose="02020603050405020304" pitchFamily="18" charset="0"/>
              </a:rPr>
              <a:t> of 3.1</a:t>
            </a:r>
            <a:r>
              <a:rPr lang="en-GB" altLang="en-US" sz="1050" i="1" dirty="0">
                <a:solidFill>
                  <a:srgbClr val="000000"/>
                </a:solidFill>
                <a:latin typeface="Times" panose="02020603050405020304" pitchFamily="18" charset="0"/>
              </a:rPr>
              <a:t>◦ </a:t>
            </a:r>
            <a:r>
              <a:rPr lang="en-GB" altLang="en-US" sz="1050" dirty="0">
                <a:solidFill>
                  <a:srgbClr val="000000"/>
                </a:solidFill>
                <a:latin typeface="Times" panose="02020603050405020304" pitchFamily="18" charset="0"/>
              </a:rPr>
              <a:t>are employed. </a:t>
            </a:r>
          </a:p>
          <a:p>
            <a:pPr marL="135731" indent="-135731">
              <a:spcBef>
                <a:spcPct val="0"/>
              </a:spcBef>
              <a:buFont typeface="Wingdings" panose="05000000000000000000" pitchFamily="2" charset="2"/>
              <a:buChar char="q"/>
              <a:defRPr/>
            </a:pPr>
            <a:r>
              <a:rPr lang="en-GB" altLang="en-US" sz="1050" dirty="0">
                <a:solidFill>
                  <a:srgbClr val="000000"/>
                </a:solidFill>
                <a:latin typeface="Times" panose="02020603050405020304" pitchFamily="18" charset="0"/>
              </a:rPr>
              <a:t>A 30 dB gain  high power amplifier (HPA) at the transmitter and a 30 dB gain low noise amplifier (LNA) at the receiver.</a:t>
            </a:r>
          </a:p>
          <a:p>
            <a:pPr marL="135731" indent="-135731">
              <a:spcBef>
                <a:spcPct val="0"/>
              </a:spcBef>
              <a:buFont typeface="Wingdings" panose="05000000000000000000" pitchFamily="2" charset="2"/>
              <a:buChar char="q"/>
              <a:defRPr/>
            </a:pPr>
            <a:r>
              <a:rPr lang="en-GB" altLang="en-US" sz="1050" dirty="0">
                <a:solidFill>
                  <a:srgbClr val="000000"/>
                </a:solidFill>
                <a:latin typeface="Times" panose="02020603050405020304" pitchFamily="18" charset="0"/>
              </a:rPr>
              <a:t>Transmission distances from few cm to 3 metres.</a:t>
            </a:r>
          </a:p>
        </p:txBody>
      </p:sp>
      <p:pic>
        <p:nvPicPr>
          <p:cNvPr id="337928" name="Picture 9">
            <a:extLst>
              <a:ext uri="{FF2B5EF4-FFF2-40B4-BE49-F238E27FC236}">
                <a16:creationId xmlns:a16="http://schemas.microsoft.com/office/drawing/2014/main" id="{BEDC1E47-C788-1765-96BF-11AD8F99C8A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30888" y="1495425"/>
            <a:ext cx="2773362"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5">
            <a:extLst>
              <a:ext uri="{FF2B5EF4-FFF2-40B4-BE49-F238E27FC236}">
                <a16:creationId xmlns:a16="http://schemas.microsoft.com/office/drawing/2014/main" id="{AA6F6E82-480A-3777-B973-6CEE478C3AAA}"/>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339970" name="Rectangle 6">
            <a:extLst>
              <a:ext uri="{FF2B5EF4-FFF2-40B4-BE49-F238E27FC236}">
                <a16:creationId xmlns:a16="http://schemas.microsoft.com/office/drawing/2014/main" id="{3AB89417-5737-4DF4-A597-A9EC8AFD1699}"/>
              </a:ext>
            </a:extLst>
          </p:cNvPr>
          <p:cNvSpPr>
            <a:spLocks noChangeArrowheads="1"/>
          </p:cNvSpPr>
          <p:nvPr/>
        </p:nvSpPr>
        <p:spPr bwMode="auto">
          <a:xfrm>
            <a:off x="0" y="46767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339971" name="Rectangle 8">
            <a:extLst>
              <a:ext uri="{FF2B5EF4-FFF2-40B4-BE49-F238E27FC236}">
                <a16:creationId xmlns:a16="http://schemas.microsoft.com/office/drawing/2014/main" id="{ACE503CA-8AC2-E5CC-E148-3CD5C9724DBA}"/>
              </a:ext>
            </a:extLst>
          </p:cNvPr>
          <p:cNvSpPr>
            <a:spLocks noChangeArrowheads="1"/>
          </p:cNvSpPr>
          <p:nvPr/>
        </p:nvSpPr>
        <p:spPr bwMode="auto">
          <a:xfrm>
            <a:off x="4962525" y="1346200"/>
            <a:ext cx="2573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52425B"/>
                </a:solidFill>
              </a:rPr>
              <a:t>BER measurements</a:t>
            </a:r>
          </a:p>
        </p:txBody>
      </p:sp>
      <p:sp>
        <p:nvSpPr>
          <p:cNvPr id="339972" name="Title 1">
            <a:extLst>
              <a:ext uri="{FF2B5EF4-FFF2-40B4-BE49-F238E27FC236}">
                <a16:creationId xmlns:a16="http://schemas.microsoft.com/office/drawing/2014/main" id="{39A24101-8275-FB71-1C5B-64755CD51DAD}"/>
              </a:ext>
            </a:extLst>
          </p:cNvPr>
          <p:cNvSpPr>
            <a:spLocks noGrp="1" noChangeArrowheads="1"/>
          </p:cNvSpPr>
          <p:nvPr>
            <p:ph type="title"/>
          </p:nvPr>
        </p:nvSpPr>
        <p:spPr>
          <a:xfrm>
            <a:off x="1476375" y="725488"/>
            <a:ext cx="6048375" cy="463550"/>
          </a:xfrm>
        </p:spPr>
        <p:txBody>
          <a:bodyPr/>
          <a:lstStyle/>
          <a:p>
            <a:r>
              <a:rPr lang="en-US" altLang="en-US" sz="2000">
                <a:ea typeface="ＭＳ Ｐゴシック" panose="020B0600070205080204" pitchFamily="34" charset="-128"/>
              </a:rPr>
              <a:t>Experimental results for the 60 GHz mm-wave SEFDM-2</a:t>
            </a:r>
          </a:p>
        </p:txBody>
      </p:sp>
      <p:sp>
        <p:nvSpPr>
          <p:cNvPr id="339973" name="Rectangle 11">
            <a:extLst>
              <a:ext uri="{FF2B5EF4-FFF2-40B4-BE49-F238E27FC236}">
                <a16:creationId xmlns:a16="http://schemas.microsoft.com/office/drawing/2014/main" id="{93E9573D-E584-FBAC-96CD-6C4DC7CAB22A}"/>
              </a:ext>
            </a:extLst>
          </p:cNvPr>
          <p:cNvSpPr>
            <a:spLocks noChangeArrowheads="1"/>
          </p:cNvSpPr>
          <p:nvPr/>
        </p:nvSpPr>
        <p:spPr bwMode="auto">
          <a:xfrm>
            <a:off x="971550" y="1563688"/>
            <a:ext cx="1824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52425B"/>
                </a:solidFill>
              </a:rPr>
              <a:t>Iteration study</a:t>
            </a:r>
          </a:p>
        </p:txBody>
      </p:sp>
      <p:pic>
        <p:nvPicPr>
          <p:cNvPr id="339974" name="Picture 1">
            <a:extLst>
              <a:ext uri="{FF2B5EF4-FFF2-40B4-BE49-F238E27FC236}">
                <a16:creationId xmlns:a16="http://schemas.microsoft.com/office/drawing/2014/main" id="{AB34D26B-4380-C2B4-D411-118243F7E2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363" y="2100263"/>
            <a:ext cx="316230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5" name="TextBox 12">
            <a:extLst>
              <a:ext uri="{FF2B5EF4-FFF2-40B4-BE49-F238E27FC236}">
                <a16:creationId xmlns:a16="http://schemas.microsoft.com/office/drawing/2014/main" id="{C91635AC-C9E0-476B-D526-3BAA9979FAA7}"/>
              </a:ext>
            </a:extLst>
          </p:cNvPr>
          <p:cNvSpPr txBox="1">
            <a:spLocks noChangeArrowheads="1"/>
          </p:cNvSpPr>
          <p:nvPr/>
        </p:nvSpPr>
        <p:spPr bwMode="auto">
          <a:xfrm>
            <a:off x="233363" y="5300663"/>
            <a:ext cx="3298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 typeface="Wingdings" pitchFamily="2" charset="2"/>
              <a:buChar char="Ø"/>
            </a:pPr>
            <a:r>
              <a:rPr lang="en-US" altLang="en-US" sz="1600">
                <a:solidFill>
                  <a:srgbClr val="000000"/>
                </a:solidFill>
                <a:sym typeface="Wingdings" pitchFamily="2" charset="2"/>
              </a:rPr>
              <a:t>OFDM:   no iteration.</a:t>
            </a:r>
            <a:endParaRPr lang="en-US" altLang="en-US" sz="1600">
              <a:solidFill>
                <a:srgbClr val="000000"/>
              </a:solidFill>
            </a:endParaRPr>
          </a:p>
          <a:p>
            <a:pPr eaLnBrk="1" hangingPunct="1">
              <a:spcBef>
                <a:spcPct val="0"/>
              </a:spcBef>
              <a:buFont typeface="Wingdings" pitchFamily="2" charset="2"/>
              <a:buChar char="Ø"/>
            </a:pPr>
            <a:r>
              <a:rPr lang="en-US" altLang="en-US" sz="1600">
                <a:solidFill>
                  <a:srgbClr val="000000"/>
                </a:solidFill>
                <a:sym typeface="Wingdings" pitchFamily="2" charset="2"/>
              </a:rPr>
              <a:t>SEFDM: at least one iteration.</a:t>
            </a:r>
            <a:r>
              <a:rPr lang="en-US" altLang="en-US" sz="1600">
                <a:solidFill>
                  <a:srgbClr val="000000"/>
                </a:solidFill>
              </a:rPr>
              <a:t> </a:t>
            </a:r>
          </a:p>
        </p:txBody>
      </p:sp>
      <p:pic>
        <p:nvPicPr>
          <p:cNvPr id="339976" name="Picture 1">
            <a:extLst>
              <a:ext uri="{FF2B5EF4-FFF2-40B4-BE49-F238E27FC236}">
                <a16:creationId xmlns:a16="http://schemas.microsoft.com/office/drawing/2014/main" id="{A807D484-1A7D-8718-788F-118F6B4829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817688"/>
            <a:ext cx="335597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7" name="Rectangle 2">
            <a:extLst>
              <a:ext uri="{FF2B5EF4-FFF2-40B4-BE49-F238E27FC236}">
                <a16:creationId xmlns:a16="http://schemas.microsoft.com/office/drawing/2014/main" id="{C043798E-82BA-B8EC-1A9F-BA69157D7D45}"/>
              </a:ext>
            </a:extLst>
          </p:cNvPr>
          <p:cNvSpPr>
            <a:spLocks noChangeArrowheads="1"/>
          </p:cNvSpPr>
          <p:nvPr/>
        </p:nvSpPr>
        <p:spPr bwMode="auto">
          <a:xfrm>
            <a:off x="3779838" y="4781550"/>
            <a:ext cx="51847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itchFamily="2" charset="2"/>
              <a:buChar char="Ø"/>
            </a:pPr>
            <a:r>
              <a:rPr lang="en-GB" altLang="en-US" sz="1600">
                <a:latin typeface="Times" pitchFamily="2" charset="0"/>
              </a:rPr>
              <a:t>Within the same bandwidth, bit rate can be increased by up to 67%.</a:t>
            </a:r>
          </a:p>
          <a:p>
            <a:pPr>
              <a:spcBef>
                <a:spcPct val="0"/>
              </a:spcBef>
              <a:buFont typeface="Wingdings" pitchFamily="2" charset="2"/>
              <a:buChar char="Ø"/>
            </a:pPr>
            <a:r>
              <a:rPr lang="en-GB" altLang="en-US" sz="1600">
                <a:latin typeface="Times" pitchFamily="2" charset="0"/>
              </a:rPr>
              <a:t>4QAM </a:t>
            </a:r>
            <a:r>
              <a:rPr lang="el-GR" altLang="en-US" sz="1600">
                <a:latin typeface="Times" pitchFamily="2" charset="0"/>
              </a:rPr>
              <a:t>α</a:t>
            </a:r>
            <a:r>
              <a:rPr lang="en-GB" altLang="en-US" sz="1600">
                <a:latin typeface="Times" pitchFamily="2" charset="0"/>
              </a:rPr>
              <a:t>=0.67 outperforms the 8QAM OFDM have the same spectral efficiency. SEFDM has with 1 dB performance gain.</a:t>
            </a:r>
          </a:p>
          <a:p>
            <a:pPr>
              <a:spcBef>
                <a:spcPct val="0"/>
              </a:spcBef>
              <a:buFont typeface="Wingdings" pitchFamily="2" charset="2"/>
              <a:buChar char="Ø"/>
            </a:pPr>
            <a:r>
              <a:rPr lang="en-GB" altLang="en-US" sz="1600">
                <a:latin typeface="Times" pitchFamily="2" charset="0"/>
              </a:rPr>
              <a:t>The 4QAM </a:t>
            </a:r>
            <a:r>
              <a:rPr lang="el-GR" altLang="en-US" sz="1600">
                <a:latin typeface="Times" pitchFamily="2" charset="0"/>
              </a:rPr>
              <a:t>α</a:t>
            </a:r>
            <a:r>
              <a:rPr lang="en-GB" altLang="en-US" sz="1600">
                <a:latin typeface="Times" pitchFamily="2" charset="0"/>
              </a:rPr>
              <a:t>=0.6 outperforms the 8QAM OFDM in both spectral efficiency and BER performance.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7" descr="MidBlue90">
            <a:extLst>
              <a:ext uri="{FF2B5EF4-FFF2-40B4-BE49-F238E27FC236}">
                <a16:creationId xmlns:a16="http://schemas.microsoft.com/office/drawing/2014/main" id="{FB7DD412-EE64-1D05-E1B8-8254B92C1E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77D539C8-F60A-D84E-39D5-7ED0994CCA1B}"/>
              </a:ext>
            </a:extLst>
          </p:cNvPr>
          <p:cNvSpPr txBox="1">
            <a:spLocks noChangeArrowheads="1"/>
          </p:cNvSpPr>
          <p:nvPr/>
        </p:nvSpPr>
        <p:spPr>
          <a:xfrm>
            <a:off x="457200" y="692150"/>
            <a:ext cx="8229600" cy="566738"/>
          </a:xfrm>
          <a:prstGeom prst="rect">
            <a:avLst/>
          </a:prstGeom>
          <a:ln/>
        </p:spPr>
        <p:txBody>
          <a:bodyPr lIns="90000" tIns="46800" rIns="90000" bIns="46800">
            <a:normAutofit fontScale="77500" lnSpcReduction="20000"/>
          </a:bodyPr>
          <a:lstStyle/>
          <a:p>
            <a:pPr algn="ctr" defTabSz="449263" fontAlgn="auto">
              <a:lnSpc>
                <a:spcPct val="101000"/>
              </a:lnSpc>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200" b="1" dirty="0">
                <a:solidFill>
                  <a:schemeClr val="accent5">
                    <a:lumMod val="75000"/>
                  </a:schemeClr>
                </a:solidFill>
                <a:latin typeface="Verdana" pitchFamily="34" charset="0"/>
                <a:ea typeface="+mj-ea"/>
                <a:cs typeface="+mj-cs"/>
              </a:rPr>
              <a:t>OFDM concept has not changed since 1958!!</a:t>
            </a:r>
          </a:p>
        </p:txBody>
      </p:sp>
      <p:pic>
        <p:nvPicPr>
          <p:cNvPr id="273411" name="Picture 2">
            <a:extLst>
              <a:ext uri="{FF2B5EF4-FFF2-40B4-BE49-F238E27FC236}">
                <a16:creationId xmlns:a16="http://schemas.microsoft.com/office/drawing/2014/main" id="{A2D5074E-A674-E131-9D10-A151279FF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25538"/>
            <a:ext cx="3663950" cy="399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3412" name="TextBox 1">
            <a:extLst>
              <a:ext uri="{FF2B5EF4-FFF2-40B4-BE49-F238E27FC236}">
                <a16:creationId xmlns:a16="http://schemas.microsoft.com/office/drawing/2014/main" id="{6A35B3C4-7CB2-07AF-E6E3-E89B8FC3186A}"/>
              </a:ext>
            </a:extLst>
          </p:cNvPr>
          <p:cNvSpPr txBox="1">
            <a:spLocks noChangeArrowheads="1"/>
          </p:cNvSpPr>
          <p:nvPr/>
        </p:nvSpPr>
        <p:spPr bwMode="auto">
          <a:xfrm>
            <a:off x="5237163" y="1235075"/>
            <a:ext cx="3305175"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pPr>
            <a:r>
              <a:rPr lang="en-GB" altLang="en-US" sz="1800"/>
              <a:t>A binary bit stream is divided into N-binary bit streams.</a:t>
            </a:r>
          </a:p>
          <a:p>
            <a:pPr>
              <a:spcBef>
                <a:spcPct val="0"/>
              </a:spcBef>
            </a:pPr>
            <a:r>
              <a:rPr lang="en-GB" altLang="en-US" sz="1800"/>
              <a:t>Bit duration is extended from T</a:t>
            </a:r>
            <a:r>
              <a:rPr lang="en-GB" altLang="en-US" sz="1800" baseline="-25000"/>
              <a:t>b</a:t>
            </a:r>
            <a:r>
              <a:rPr lang="en-GB" altLang="en-US" sz="1800"/>
              <a:t> to N x T</a:t>
            </a:r>
            <a:r>
              <a:rPr lang="en-GB" altLang="en-US" sz="1800" baseline="-25000"/>
              <a:t>b</a:t>
            </a:r>
          </a:p>
          <a:p>
            <a:pPr>
              <a:spcBef>
                <a:spcPct val="0"/>
              </a:spcBef>
              <a:buFontTx/>
              <a:buNone/>
            </a:pPr>
            <a:r>
              <a:rPr lang="en-GB" altLang="en-US" sz="1400">
                <a:solidFill>
                  <a:srgbClr val="FF0000"/>
                </a:solidFill>
              </a:rPr>
              <a:t>	What does this do to the spectrum?</a:t>
            </a:r>
          </a:p>
          <a:p>
            <a:pPr>
              <a:spcBef>
                <a:spcPct val="0"/>
              </a:spcBef>
            </a:pPr>
            <a:endParaRPr lang="en-GB" altLang="en-US" sz="1800" baseline="-25000"/>
          </a:p>
          <a:p>
            <a:pPr>
              <a:spcBef>
                <a:spcPct val="0"/>
              </a:spcBef>
            </a:pPr>
            <a:r>
              <a:rPr lang="en-GB" altLang="en-US" sz="1800"/>
              <a:t>Each of the N sub-streams modulates a sinusoidal carrier known as (sub-carrier)</a:t>
            </a:r>
          </a:p>
          <a:p>
            <a:pPr>
              <a:spcBef>
                <a:spcPct val="0"/>
              </a:spcBef>
            </a:pPr>
            <a:r>
              <a:rPr lang="en-GB" altLang="en-US" sz="1800"/>
              <a:t>The carriers are at different frequencies and are separated by</a:t>
            </a:r>
          </a:p>
          <a:p>
            <a:pPr>
              <a:spcBef>
                <a:spcPct val="0"/>
              </a:spcBef>
              <a:buFontTx/>
              <a:buNone/>
            </a:pPr>
            <a:r>
              <a:rPr lang="en-GB" altLang="en-US" sz="1800"/>
              <a:t> 	</a:t>
            </a:r>
            <a:r>
              <a:rPr lang="el-GR" altLang="en-US" sz="1800"/>
              <a:t>Δ</a:t>
            </a:r>
            <a:r>
              <a:rPr lang="en-GB" altLang="en-US" sz="1800"/>
              <a:t>f = 1/N x T</a:t>
            </a:r>
            <a:r>
              <a:rPr lang="en-GB" altLang="en-US" sz="1800" baseline="-25000"/>
              <a:t>b</a:t>
            </a:r>
          </a:p>
          <a:p>
            <a:pPr>
              <a:spcBef>
                <a:spcPct val="0"/>
              </a:spcBef>
            </a:pPr>
            <a:r>
              <a:rPr lang="en-GB" altLang="en-US" sz="1800"/>
              <a:t>The sub-streams are added together and transmitted</a:t>
            </a:r>
          </a:p>
          <a:p>
            <a:pPr>
              <a:spcBef>
                <a:spcPct val="0"/>
              </a:spcBef>
              <a:buFontTx/>
              <a:buNone/>
            </a:pPr>
            <a:endParaRPr lang="en-GB" altLang="en-US" sz="1800">
              <a:latin typeface="Arial" panose="020B0604020202020204" pitchFamily="34" charset="0"/>
            </a:endParaRPr>
          </a:p>
        </p:txBody>
      </p:sp>
      <p:sp>
        <p:nvSpPr>
          <p:cNvPr id="3" name="Oval 2">
            <a:extLst>
              <a:ext uri="{FF2B5EF4-FFF2-40B4-BE49-F238E27FC236}">
                <a16:creationId xmlns:a16="http://schemas.microsoft.com/office/drawing/2014/main" id="{E17FF563-E3E1-8D86-0BE9-8D4CF4D1D549}"/>
              </a:ext>
            </a:extLst>
          </p:cNvPr>
          <p:cNvSpPr/>
          <p:nvPr/>
        </p:nvSpPr>
        <p:spPr>
          <a:xfrm>
            <a:off x="1258888" y="1700213"/>
            <a:ext cx="360362" cy="360362"/>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GB"/>
          </a:p>
        </p:txBody>
      </p:sp>
      <p:sp>
        <p:nvSpPr>
          <p:cNvPr id="10" name="Oval 9">
            <a:extLst>
              <a:ext uri="{FF2B5EF4-FFF2-40B4-BE49-F238E27FC236}">
                <a16:creationId xmlns:a16="http://schemas.microsoft.com/office/drawing/2014/main" id="{B62B7774-D14E-D84B-AA55-F09D0B9FF433}"/>
              </a:ext>
            </a:extLst>
          </p:cNvPr>
          <p:cNvSpPr/>
          <p:nvPr/>
        </p:nvSpPr>
        <p:spPr>
          <a:xfrm>
            <a:off x="1289050" y="2060575"/>
            <a:ext cx="617538" cy="360363"/>
          </a:xfrm>
          <a:prstGeom prst="ellipse">
            <a:avLst/>
          </a:prstGeom>
          <a:noFill/>
        </p:spPr>
        <p:style>
          <a:lnRef idx="2">
            <a:schemeClr val="accent2"/>
          </a:lnRef>
          <a:fillRef idx="1">
            <a:schemeClr val="lt1"/>
          </a:fillRef>
          <a:effectRef idx="0">
            <a:schemeClr val="accent2"/>
          </a:effectRef>
          <a:fontRef idx="minor">
            <a:schemeClr val="dk1"/>
          </a:fontRef>
        </p:style>
        <p:txBody>
          <a:bodyPr anchor="ctr"/>
          <a:lstStyle/>
          <a:p>
            <a:pPr algn="ctr">
              <a:defRPr/>
            </a:pPr>
            <a:endParaRPr lang="en-GB"/>
          </a:p>
        </p:txBody>
      </p:sp>
      <p:pic>
        <p:nvPicPr>
          <p:cNvPr id="273415" name="Picture 3">
            <a:extLst>
              <a:ext uri="{FF2B5EF4-FFF2-40B4-BE49-F238E27FC236}">
                <a16:creationId xmlns:a16="http://schemas.microsoft.com/office/drawing/2014/main" id="{E5D11B00-8235-0C50-C439-CBCDBDBFA5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4088" y="4951413"/>
            <a:ext cx="1743075"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5">
            <a:extLst>
              <a:ext uri="{FF2B5EF4-FFF2-40B4-BE49-F238E27FC236}">
                <a16:creationId xmlns:a16="http://schemas.microsoft.com/office/drawing/2014/main" id="{FAC04CE8-A941-F576-51EB-C88880C6DEC2}"/>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340994" name="Rectangle 6">
            <a:extLst>
              <a:ext uri="{FF2B5EF4-FFF2-40B4-BE49-F238E27FC236}">
                <a16:creationId xmlns:a16="http://schemas.microsoft.com/office/drawing/2014/main" id="{84AD678E-914B-CCD3-B8A0-58E00CB40D40}"/>
              </a:ext>
            </a:extLst>
          </p:cNvPr>
          <p:cNvSpPr>
            <a:spLocks noChangeArrowheads="1"/>
          </p:cNvSpPr>
          <p:nvPr/>
        </p:nvSpPr>
        <p:spPr bwMode="auto">
          <a:xfrm>
            <a:off x="0" y="46767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endParaRPr>
          </a:p>
        </p:txBody>
      </p:sp>
      <p:sp>
        <p:nvSpPr>
          <p:cNvPr id="340995" name="Rectangle 8">
            <a:extLst>
              <a:ext uri="{FF2B5EF4-FFF2-40B4-BE49-F238E27FC236}">
                <a16:creationId xmlns:a16="http://schemas.microsoft.com/office/drawing/2014/main" id="{51840A31-D977-0164-C87A-88A54D7E2031}"/>
              </a:ext>
            </a:extLst>
          </p:cNvPr>
          <p:cNvSpPr>
            <a:spLocks noChangeArrowheads="1"/>
          </p:cNvSpPr>
          <p:nvPr/>
        </p:nvSpPr>
        <p:spPr bwMode="auto">
          <a:xfrm>
            <a:off x="871538" y="1331913"/>
            <a:ext cx="3529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52425B"/>
                </a:solidFill>
              </a:rPr>
              <a:t>Bit rate (Gbit/s) measurements</a:t>
            </a:r>
          </a:p>
        </p:txBody>
      </p:sp>
      <p:sp>
        <p:nvSpPr>
          <p:cNvPr id="340996" name="Title 1">
            <a:extLst>
              <a:ext uri="{FF2B5EF4-FFF2-40B4-BE49-F238E27FC236}">
                <a16:creationId xmlns:a16="http://schemas.microsoft.com/office/drawing/2014/main" id="{B62A7021-BAA5-3E6E-A3B8-3814B509584F}"/>
              </a:ext>
            </a:extLst>
          </p:cNvPr>
          <p:cNvSpPr>
            <a:spLocks noGrp="1" noChangeArrowheads="1"/>
          </p:cNvSpPr>
          <p:nvPr>
            <p:ph type="title"/>
          </p:nvPr>
        </p:nvSpPr>
        <p:spPr>
          <a:xfrm>
            <a:off x="1476375" y="725488"/>
            <a:ext cx="6048375" cy="463550"/>
          </a:xfrm>
        </p:spPr>
        <p:txBody>
          <a:bodyPr/>
          <a:lstStyle/>
          <a:p>
            <a:r>
              <a:rPr lang="en-US" altLang="en-US" sz="2000">
                <a:ea typeface="ＭＳ Ｐゴシック" panose="020B0600070205080204" pitchFamily="34" charset="-128"/>
              </a:rPr>
              <a:t>Experimental results for the mm-wave SEFDM-3</a:t>
            </a:r>
          </a:p>
        </p:txBody>
      </p:sp>
      <p:pic>
        <p:nvPicPr>
          <p:cNvPr id="340997" name="Picture 1">
            <a:extLst>
              <a:ext uri="{FF2B5EF4-FFF2-40B4-BE49-F238E27FC236}">
                <a16:creationId xmlns:a16="http://schemas.microsoft.com/office/drawing/2014/main" id="{5B765BB9-68D9-7461-94E8-7B175DEFA5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44675"/>
            <a:ext cx="4913312"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8" name="Rectangle 2">
            <a:extLst>
              <a:ext uri="{FF2B5EF4-FFF2-40B4-BE49-F238E27FC236}">
                <a16:creationId xmlns:a16="http://schemas.microsoft.com/office/drawing/2014/main" id="{3AB46E23-A4BA-324D-2441-B2B4A90908C1}"/>
              </a:ext>
            </a:extLst>
          </p:cNvPr>
          <p:cNvSpPr>
            <a:spLocks noChangeArrowheads="1"/>
          </p:cNvSpPr>
          <p:nvPr/>
        </p:nvSpPr>
        <p:spPr bwMode="auto">
          <a:xfrm>
            <a:off x="5443538" y="1844675"/>
            <a:ext cx="3348037"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 typeface="Wingdings" pitchFamily="2" charset="2"/>
              <a:buChar char="Ø"/>
            </a:pPr>
            <a:r>
              <a:rPr lang="en-GB" altLang="en-US" sz="2000">
                <a:latin typeface="Times" pitchFamily="2" charset="0"/>
              </a:rPr>
              <a:t>SEFDM results in better throughput in both net and gross bit rates.</a:t>
            </a:r>
          </a:p>
          <a:p>
            <a:pPr>
              <a:spcBef>
                <a:spcPct val="0"/>
              </a:spcBef>
              <a:buFont typeface="Wingdings" pitchFamily="2" charset="2"/>
              <a:buChar char="Ø"/>
            </a:pPr>
            <a:r>
              <a:rPr lang="en-GB" altLang="en-US" sz="2000">
                <a:latin typeface="Times" pitchFamily="2" charset="0"/>
              </a:rPr>
              <a:t>Gross bit rate:  Achievable non-error bits per second   </a:t>
            </a:r>
            <a:r>
              <a:rPr lang="en-GB" altLang="en-US" sz="2000" u="sng">
                <a:latin typeface="Times" pitchFamily="2" charset="0"/>
              </a:rPr>
              <a:t>including</a:t>
            </a:r>
            <a:r>
              <a:rPr lang="en-GB" altLang="en-US" sz="2000">
                <a:latin typeface="Times" pitchFamily="2" charset="0"/>
              </a:rPr>
              <a:t> overhead.</a:t>
            </a:r>
          </a:p>
          <a:p>
            <a:pPr>
              <a:spcBef>
                <a:spcPct val="0"/>
              </a:spcBef>
              <a:buFont typeface="Wingdings" pitchFamily="2" charset="2"/>
              <a:buChar char="Ø"/>
            </a:pPr>
            <a:r>
              <a:rPr lang="en-GB" altLang="en-US" sz="2000">
                <a:latin typeface="Times" pitchFamily="2" charset="0"/>
              </a:rPr>
              <a:t>Net bit rate: Achievable non-error bits per second </a:t>
            </a:r>
            <a:r>
              <a:rPr lang="en-GB" altLang="en-US" sz="2000" u="sng">
                <a:latin typeface="Times" pitchFamily="2" charset="0"/>
              </a:rPr>
              <a:t>without</a:t>
            </a:r>
            <a:r>
              <a:rPr lang="en-GB" altLang="en-US" sz="2000">
                <a:latin typeface="Times" pitchFamily="2" charset="0"/>
              </a:rPr>
              <a:t> overhead.</a:t>
            </a:r>
          </a:p>
          <a:p>
            <a:pPr>
              <a:spcBef>
                <a:spcPct val="0"/>
              </a:spcBef>
              <a:buFont typeface="Wingdings" pitchFamily="2" charset="2"/>
              <a:buChar char="Ø"/>
            </a:pPr>
            <a:r>
              <a:rPr lang="en-GB" altLang="en-US" sz="2000">
                <a:latin typeface="Times" pitchFamily="2" charset="0"/>
              </a:rPr>
              <a:t>A lower order modulation format 4QAM shows higher bit rate than a higher order format 8QAM over the same bandwidth.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Title 1">
            <a:extLst>
              <a:ext uri="{FF2B5EF4-FFF2-40B4-BE49-F238E27FC236}">
                <a16:creationId xmlns:a16="http://schemas.microsoft.com/office/drawing/2014/main" id="{B9C3A365-7248-956A-ABC9-C515ECB25D5C}"/>
              </a:ext>
            </a:extLst>
          </p:cNvPr>
          <p:cNvSpPr>
            <a:spLocks noGrp="1" noChangeArrowheads="1"/>
          </p:cNvSpPr>
          <p:nvPr>
            <p:ph type="title"/>
          </p:nvPr>
        </p:nvSpPr>
        <p:spPr>
          <a:xfrm>
            <a:off x="249238" y="784225"/>
            <a:ext cx="8715375" cy="973138"/>
          </a:xfrm>
        </p:spPr>
        <p:txBody>
          <a:bodyPr/>
          <a:lstStyle/>
          <a:p>
            <a:r>
              <a:rPr lang="en-GB" altLang="en-US">
                <a:ea typeface="ＭＳ Ｐゴシック" panose="020B0600070205080204" pitchFamily="34" charset="-128"/>
              </a:rPr>
              <a:t>SEFDM Signals Transmission over the E-band</a:t>
            </a:r>
          </a:p>
        </p:txBody>
      </p:sp>
      <p:pic>
        <p:nvPicPr>
          <p:cNvPr id="342018" name="Content Placeholder 5">
            <a:extLst>
              <a:ext uri="{FF2B5EF4-FFF2-40B4-BE49-F238E27FC236}">
                <a16:creationId xmlns:a16="http://schemas.microsoft.com/office/drawing/2014/main" id="{C64F08AD-2C35-F40C-828D-BF53D747A9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564313" y="3824288"/>
            <a:ext cx="2239962" cy="1681162"/>
          </a:xfrm>
        </p:spPr>
      </p:pic>
      <p:pic>
        <p:nvPicPr>
          <p:cNvPr id="342019" name="Picture 6">
            <a:extLst>
              <a:ext uri="{FF2B5EF4-FFF2-40B4-BE49-F238E27FC236}">
                <a16:creationId xmlns:a16="http://schemas.microsoft.com/office/drawing/2014/main" id="{2325A889-1D5F-EAB1-9FD9-BDFAD1A41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4313" y="1944688"/>
            <a:ext cx="225583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20" name="Picture 7">
            <a:extLst>
              <a:ext uri="{FF2B5EF4-FFF2-40B4-BE49-F238E27FC236}">
                <a16:creationId xmlns:a16="http://schemas.microsoft.com/office/drawing/2014/main" id="{80717BC7-650A-1206-655E-23CC14B6A0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75" y="1944688"/>
            <a:ext cx="5665788"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21" name="Slide Number Placeholder 8">
            <a:extLst>
              <a:ext uri="{FF2B5EF4-FFF2-40B4-BE49-F238E27FC236}">
                <a16:creationId xmlns:a16="http://schemas.microsoft.com/office/drawing/2014/main" id="{DE15116B-EFBF-F88F-8A00-DF3FC14CF50F}"/>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2463530-8C97-3447-BD9F-898E4D0806E0}" type="slidenum">
              <a:rPr lang="en-US" altLang="en-US" sz="1400" smtClean="0">
                <a:solidFill>
                  <a:srgbClr val="000000"/>
                </a:solidFill>
              </a:rPr>
              <a:pPr>
                <a:spcBef>
                  <a:spcPct val="0"/>
                </a:spcBef>
                <a:buFontTx/>
                <a:buNone/>
              </a:pPr>
              <a:t>51</a:t>
            </a:fld>
            <a:endParaRPr lang="en-US" altLang="en-US" sz="1400">
              <a:solidFill>
                <a:srgbClr val="000000"/>
              </a:solidFill>
            </a:endParaRPr>
          </a:p>
        </p:txBody>
      </p:sp>
      <p:sp>
        <p:nvSpPr>
          <p:cNvPr id="10" name="TextBox 9">
            <a:extLst>
              <a:ext uri="{FF2B5EF4-FFF2-40B4-BE49-F238E27FC236}">
                <a16:creationId xmlns:a16="http://schemas.microsoft.com/office/drawing/2014/main" id="{5E658EA0-E789-DC6C-CDDA-D13E75152D1D}"/>
              </a:ext>
            </a:extLst>
          </p:cNvPr>
          <p:cNvSpPr txBox="1"/>
          <p:nvPr/>
        </p:nvSpPr>
        <p:spPr>
          <a:xfrm>
            <a:off x="249238" y="5610225"/>
            <a:ext cx="8283575" cy="577850"/>
          </a:xfrm>
          <a:prstGeom prst="rect">
            <a:avLst/>
          </a:prstGeom>
          <a:noFill/>
        </p:spPr>
        <p:txBody>
          <a:bodyPr>
            <a:spAutoFit/>
          </a:bodyPr>
          <a:lstStyle/>
          <a:p>
            <a:pPr>
              <a:defRPr/>
            </a:pPr>
            <a:r>
              <a:rPr lang="en-GB" sz="1050" dirty="0">
                <a:solidFill>
                  <a:srgbClr val="00B0F0"/>
                </a:solidFill>
                <a:latin typeface="+mn-lt"/>
              </a:rPr>
              <a:t>H. Ghannam, D. </a:t>
            </a:r>
            <a:r>
              <a:rPr lang="en-GB" sz="1050" dirty="0" err="1">
                <a:solidFill>
                  <a:srgbClr val="00B0F0"/>
                </a:solidFill>
                <a:latin typeface="+mn-lt"/>
              </a:rPr>
              <a:t>Nopchinda</a:t>
            </a:r>
            <a:r>
              <a:rPr lang="en-GB" sz="1050" dirty="0">
                <a:solidFill>
                  <a:srgbClr val="00B0F0"/>
                </a:solidFill>
                <a:latin typeface="+mn-lt"/>
              </a:rPr>
              <a:t>, M. </a:t>
            </a:r>
            <a:r>
              <a:rPr lang="en-GB" sz="1050" dirty="0" err="1">
                <a:solidFill>
                  <a:srgbClr val="00B0F0"/>
                </a:solidFill>
                <a:latin typeface="+mn-lt"/>
              </a:rPr>
              <a:t>Gavell</a:t>
            </a:r>
            <a:r>
              <a:rPr lang="en-GB" sz="1050" dirty="0">
                <a:solidFill>
                  <a:srgbClr val="00B0F0"/>
                </a:solidFill>
                <a:latin typeface="+mn-lt"/>
              </a:rPr>
              <a:t>, H. </a:t>
            </a:r>
            <a:r>
              <a:rPr lang="en-GB" sz="1050" dirty="0" err="1">
                <a:solidFill>
                  <a:srgbClr val="00B0F0"/>
                </a:solidFill>
                <a:latin typeface="+mn-lt"/>
              </a:rPr>
              <a:t>Zirath</a:t>
            </a:r>
            <a:r>
              <a:rPr lang="en-GB" sz="1050" dirty="0">
                <a:solidFill>
                  <a:srgbClr val="00B0F0"/>
                </a:solidFill>
                <a:latin typeface="+mn-lt"/>
              </a:rPr>
              <a:t>, and I. Darwazeh. Experimental Demonstration of Spectrally Efficient Frequency Division Multiplexing Transmissions at E-Band. IEEE Transactions on Microwave Theory and Techniques, 67(5):1911–1923, March 2019.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itle 1">
            <a:extLst>
              <a:ext uri="{FF2B5EF4-FFF2-40B4-BE49-F238E27FC236}">
                <a16:creationId xmlns:a16="http://schemas.microsoft.com/office/drawing/2014/main" id="{EE0C687B-FB82-609E-57E8-473458747532}"/>
              </a:ext>
            </a:extLst>
          </p:cNvPr>
          <p:cNvSpPr>
            <a:spLocks noGrp="1" noChangeArrowheads="1"/>
          </p:cNvSpPr>
          <p:nvPr>
            <p:ph type="title"/>
          </p:nvPr>
        </p:nvSpPr>
        <p:spPr>
          <a:xfrm>
            <a:off x="258763" y="506413"/>
            <a:ext cx="8715375" cy="973137"/>
          </a:xfrm>
        </p:spPr>
        <p:txBody>
          <a:bodyPr/>
          <a:lstStyle/>
          <a:p>
            <a:r>
              <a:rPr lang="en-GB" altLang="en-US">
                <a:ea typeface="ＭＳ Ｐゴシック" panose="020B0600070205080204" pitchFamily="34" charset="-128"/>
              </a:rPr>
              <a:t>Broadband Amplifiers with 200 GHz + BW</a:t>
            </a:r>
          </a:p>
        </p:txBody>
      </p:sp>
      <p:sp>
        <p:nvSpPr>
          <p:cNvPr id="343042" name="Slide Number Placeholder 8">
            <a:extLst>
              <a:ext uri="{FF2B5EF4-FFF2-40B4-BE49-F238E27FC236}">
                <a16:creationId xmlns:a16="http://schemas.microsoft.com/office/drawing/2014/main" id="{77D08550-FDDB-819D-4653-F70F0F5D4413}"/>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73C5104-5B26-A648-85E6-70A6E8766A61}" type="slidenum">
              <a:rPr lang="en-US" altLang="en-US" sz="1400" smtClean="0">
                <a:solidFill>
                  <a:srgbClr val="000000"/>
                </a:solidFill>
              </a:rPr>
              <a:pPr>
                <a:spcBef>
                  <a:spcPct val="0"/>
                </a:spcBef>
                <a:buFontTx/>
                <a:buNone/>
              </a:pPr>
              <a:t>52</a:t>
            </a:fld>
            <a:endParaRPr lang="en-US" altLang="en-US" sz="1400">
              <a:solidFill>
                <a:srgbClr val="000000"/>
              </a:solidFill>
            </a:endParaRPr>
          </a:p>
        </p:txBody>
      </p:sp>
      <p:sp>
        <p:nvSpPr>
          <p:cNvPr id="10" name="TextBox 9">
            <a:extLst>
              <a:ext uri="{FF2B5EF4-FFF2-40B4-BE49-F238E27FC236}">
                <a16:creationId xmlns:a16="http://schemas.microsoft.com/office/drawing/2014/main" id="{7EF6699A-A80A-1B21-3D8D-B02C7C808CAA}"/>
              </a:ext>
            </a:extLst>
          </p:cNvPr>
          <p:cNvSpPr txBox="1"/>
          <p:nvPr/>
        </p:nvSpPr>
        <p:spPr>
          <a:xfrm>
            <a:off x="288925" y="5843588"/>
            <a:ext cx="8283575" cy="577850"/>
          </a:xfrm>
          <a:prstGeom prst="rect">
            <a:avLst/>
          </a:prstGeom>
          <a:noFill/>
        </p:spPr>
        <p:txBody>
          <a:bodyPr>
            <a:spAutoFit/>
          </a:bodyPr>
          <a:lstStyle/>
          <a:p>
            <a:pPr>
              <a:defRPr/>
            </a:pPr>
            <a:r>
              <a:rPr lang="en-GB" sz="1050" dirty="0">
                <a:solidFill>
                  <a:srgbClr val="00B0F0"/>
                </a:solidFill>
                <a:latin typeface="+mn-lt"/>
              </a:rPr>
              <a:t> K. Eriksson, I. Darwazeh and H. Zirath, " </a:t>
            </a:r>
            <a:r>
              <a:rPr lang="en-GB" sz="1050" dirty="0" err="1">
                <a:solidFill>
                  <a:srgbClr val="00B0F0"/>
                </a:solidFill>
                <a:latin typeface="+mn-lt"/>
              </a:rPr>
              <a:t>InP</a:t>
            </a:r>
            <a:r>
              <a:rPr lang="en-GB" sz="1050" dirty="0">
                <a:solidFill>
                  <a:srgbClr val="00B0F0"/>
                </a:solidFill>
                <a:latin typeface="+mn-lt"/>
              </a:rPr>
              <a:t> DHBT Distributed Amplifiers With Up to 235-GHz Bandwidth", IEEE Transactions on Microwave Theory and Techniques, Vol. 63, Issue 4, pp. 1334-1341, April 2015.</a:t>
            </a:r>
          </a:p>
          <a:p>
            <a:pPr>
              <a:defRPr/>
            </a:pPr>
            <a:endParaRPr lang="en-GB" sz="1050" dirty="0">
              <a:solidFill>
                <a:srgbClr val="00B0F0"/>
              </a:solidFill>
              <a:latin typeface="+mn-lt"/>
            </a:endParaRPr>
          </a:p>
        </p:txBody>
      </p:sp>
      <p:pic>
        <p:nvPicPr>
          <p:cNvPr id="343044" name="Content Placeholder 10">
            <a:extLst>
              <a:ext uri="{FF2B5EF4-FFF2-40B4-BE49-F238E27FC236}">
                <a16:creationId xmlns:a16="http://schemas.microsoft.com/office/drawing/2014/main" id="{4018C6C6-D22B-19F2-C6EB-5B3D0AE11201}"/>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50863" y="955675"/>
            <a:ext cx="3305175" cy="1617663"/>
          </a:xfrm>
        </p:spPr>
      </p:pic>
      <p:pic>
        <p:nvPicPr>
          <p:cNvPr id="343045" name="Picture 11">
            <a:extLst>
              <a:ext uri="{FF2B5EF4-FFF2-40B4-BE49-F238E27FC236}">
                <a16:creationId xmlns:a16="http://schemas.microsoft.com/office/drawing/2014/main" id="{AD5C1BF1-FA0D-F185-BB1C-C5C49E764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3263" y="1438275"/>
            <a:ext cx="380365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46" name="Picture 14">
            <a:extLst>
              <a:ext uri="{FF2B5EF4-FFF2-40B4-BE49-F238E27FC236}">
                <a16:creationId xmlns:a16="http://schemas.microsoft.com/office/drawing/2014/main" id="{D795A1FB-BE61-CE29-69D8-AAAF5A91CB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250" y="3090863"/>
            <a:ext cx="40036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47" name="Picture 5">
            <a:extLst>
              <a:ext uri="{FF2B5EF4-FFF2-40B4-BE49-F238E27FC236}">
                <a16:creationId xmlns:a16="http://schemas.microsoft.com/office/drawing/2014/main" id="{FFF40295-8D79-F0BC-BF7F-2F6C476B0B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113" y="3470275"/>
            <a:ext cx="2478087" cy="176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3048" name="Picture 7">
            <a:extLst>
              <a:ext uri="{FF2B5EF4-FFF2-40B4-BE49-F238E27FC236}">
                <a16:creationId xmlns:a16="http://schemas.microsoft.com/office/drawing/2014/main" id="{00FF6BCC-7FA8-8476-73D9-310E05DCE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7813" y="3930650"/>
            <a:ext cx="1241425"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3049" name="Picture 18">
            <a:extLst>
              <a:ext uri="{FF2B5EF4-FFF2-40B4-BE49-F238E27FC236}">
                <a16:creationId xmlns:a16="http://schemas.microsoft.com/office/drawing/2014/main" id="{6303B1F9-8464-A5BF-39CC-D847E3D638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100" y="2473325"/>
            <a:ext cx="2087563"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标题 1">
            <a:extLst>
              <a:ext uri="{FF2B5EF4-FFF2-40B4-BE49-F238E27FC236}">
                <a16:creationId xmlns:a16="http://schemas.microsoft.com/office/drawing/2014/main" id="{3E901518-18DE-A146-C257-CBD77FE43543}"/>
              </a:ext>
            </a:extLst>
          </p:cNvPr>
          <p:cNvSpPr>
            <a:spLocks noGrp="1" noChangeArrowheads="1"/>
          </p:cNvSpPr>
          <p:nvPr>
            <p:ph type="title"/>
          </p:nvPr>
        </p:nvSpPr>
        <p:spPr>
          <a:xfrm>
            <a:off x="509588" y="590550"/>
            <a:ext cx="8239125" cy="822325"/>
          </a:xfrm>
        </p:spPr>
        <p:txBody>
          <a:bodyPr/>
          <a:lstStyle/>
          <a:p>
            <a:pPr algn="ctr"/>
            <a:r>
              <a:rPr lang="en-GB" altLang="en-US" sz="1800">
                <a:ea typeface="ＭＳ Ｐゴシック" panose="020B0600070205080204" pitchFamily="34" charset="-128"/>
              </a:rPr>
              <a:t>Wireless: E-band (82-68 GHz)</a:t>
            </a:r>
            <a:br>
              <a:rPr lang="en-GB" altLang="en-US" sz="2800">
                <a:ea typeface="ＭＳ Ｐゴシック" panose="020B0600070205080204" pitchFamily="34" charset="-128"/>
              </a:rPr>
            </a:br>
            <a:r>
              <a:rPr lang="en-GB" altLang="en-US" sz="1600">
                <a:ea typeface="ＭＳ Ｐゴシック" panose="020B0600070205080204" pitchFamily="34" charset="-128"/>
              </a:rPr>
              <a:t>UCL Collaboration with Chalmers University and Gotmic-Sweden</a:t>
            </a:r>
            <a:br>
              <a:rPr lang="en-GB" altLang="en-US" sz="2800">
                <a:ea typeface="ＭＳ Ｐゴシック" panose="020B0600070205080204" pitchFamily="34" charset="-128"/>
              </a:rPr>
            </a:br>
            <a:br>
              <a:rPr lang="en-GB" altLang="en-US" sz="2800">
                <a:ea typeface="ＭＳ Ｐゴシック" panose="020B0600070205080204" pitchFamily="34" charset="-128"/>
              </a:rPr>
            </a:br>
            <a:br>
              <a:rPr lang="en-GB" altLang="en-US" sz="2800">
                <a:ea typeface="ＭＳ Ｐゴシック" panose="020B0600070205080204" pitchFamily="34" charset="-128"/>
              </a:rPr>
            </a:br>
            <a:endParaRPr lang="en-GB" altLang="en-US" sz="2800">
              <a:ea typeface="ＭＳ Ｐゴシック" panose="020B0600070205080204" pitchFamily="34" charset="-128"/>
            </a:endParaRPr>
          </a:p>
        </p:txBody>
      </p:sp>
      <p:pic>
        <p:nvPicPr>
          <p:cNvPr id="344066" name="Picture 2">
            <a:extLst>
              <a:ext uri="{FF2B5EF4-FFF2-40B4-BE49-F238E27FC236}">
                <a16:creationId xmlns:a16="http://schemas.microsoft.com/office/drawing/2014/main" id="{0689D513-FD3E-9327-CE67-CB4CADE0F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1238250"/>
            <a:ext cx="478790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4067" name="Picture 4">
            <a:extLst>
              <a:ext uri="{FF2B5EF4-FFF2-40B4-BE49-F238E27FC236}">
                <a16:creationId xmlns:a16="http://schemas.microsoft.com/office/drawing/2014/main" id="{28339AD1-400D-B1AC-1DCE-D1F6B9D7DE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6713" y="3017838"/>
            <a:ext cx="2701925"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hart&#10;&#10;Description automatically generated">
            <a:extLst>
              <a:ext uri="{FF2B5EF4-FFF2-40B4-BE49-F238E27FC236}">
                <a16:creationId xmlns:a16="http://schemas.microsoft.com/office/drawing/2014/main" id="{A9F214F1-8C5A-9BFF-AF45-80E2A37578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2946400"/>
            <a:ext cx="6161087"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F281D94-8EA2-C7FB-EC05-559EE2084598}"/>
              </a:ext>
            </a:extLst>
          </p:cNvPr>
          <p:cNvSpPr txBox="1">
            <a:spLocks noChangeArrowheads="1"/>
          </p:cNvSpPr>
          <p:nvPr/>
        </p:nvSpPr>
        <p:spPr bwMode="auto">
          <a:xfrm>
            <a:off x="2555875" y="6308725"/>
            <a:ext cx="52927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solidFill>
                  <a:srgbClr val="00B0F0"/>
                </a:solidFill>
              </a:rPr>
              <a:t>8 Gbit/s and BW reduced from 4 GHz to 2.67 GHz</a:t>
            </a:r>
          </a:p>
        </p:txBody>
      </p:sp>
      <p:pic>
        <p:nvPicPr>
          <p:cNvPr id="344070" name="Picture 10" descr="Graphical user interface, chart, shape, histogram&#10;&#10;Description automatically generated">
            <a:extLst>
              <a:ext uri="{FF2B5EF4-FFF2-40B4-BE49-F238E27FC236}">
                <a16:creationId xmlns:a16="http://schemas.microsoft.com/office/drawing/2014/main" id="{4D33C3AB-6C2F-233E-2BF4-C5A8D87506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75" y="1238250"/>
            <a:ext cx="2849563"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Title 1">
            <a:extLst>
              <a:ext uri="{FF2B5EF4-FFF2-40B4-BE49-F238E27FC236}">
                <a16:creationId xmlns:a16="http://schemas.microsoft.com/office/drawing/2014/main" id="{F70C597F-6202-9FED-5D9A-49BB99B6AE31}"/>
              </a:ext>
            </a:extLst>
          </p:cNvPr>
          <p:cNvSpPr>
            <a:spLocks noGrp="1" noChangeArrowheads="1"/>
          </p:cNvSpPr>
          <p:nvPr>
            <p:ph type="title"/>
          </p:nvPr>
        </p:nvSpPr>
        <p:spPr>
          <a:xfrm>
            <a:off x="460375" y="836613"/>
            <a:ext cx="7993063" cy="647700"/>
          </a:xfrm>
        </p:spPr>
        <p:txBody>
          <a:bodyPr/>
          <a:lstStyle/>
          <a:p>
            <a:r>
              <a:rPr lang="en-GB" altLang="en-US">
                <a:ea typeface="ＭＳ Ｐゴシック" panose="020B0600070205080204" pitchFamily="34" charset="-128"/>
              </a:rPr>
              <a:t>60 GHz mm-wave Radio Over Fiber SEFDM</a:t>
            </a:r>
          </a:p>
        </p:txBody>
      </p:sp>
      <p:sp>
        <p:nvSpPr>
          <p:cNvPr id="346114" name="Rectangle 1">
            <a:extLst>
              <a:ext uri="{FF2B5EF4-FFF2-40B4-BE49-F238E27FC236}">
                <a16:creationId xmlns:a16="http://schemas.microsoft.com/office/drawing/2014/main" id="{CE394171-7674-37B9-572C-FDB80B9BDEA4}"/>
              </a:ext>
            </a:extLst>
          </p:cNvPr>
          <p:cNvSpPr>
            <a:spLocks noChangeArrowheads="1"/>
          </p:cNvSpPr>
          <p:nvPr/>
        </p:nvSpPr>
        <p:spPr bwMode="auto">
          <a:xfrm>
            <a:off x="412750" y="1890713"/>
            <a:ext cx="83534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400">
                <a:solidFill>
                  <a:srgbClr val="00B0F0"/>
                </a:solidFill>
                <a:latin typeface="Garamond" panose="02020404030301010803" pitchFamily="18" charset="0"/>
              </a:rPr>
              <a:t>[1]. S. Mikroulis, T. Xu, J. E. Mitchell and I. Darwazeh, ”First demonstration of a spectrally efficient FDM radio over fiber system topology for beyond 4G cellular networking,” in Networks and Optical Communications - (NOC), 2015 20th European Conference on, Jun. 2015, pp. 1–5.</a:t>
            </a:r>
            <a:br>
              <a:rPr lang="en-GB" altLang="en-US" sz="900">
                <a:solidFill>
                  <a:srgbClr val="000000"/>
                </a:solidFill>
              </a:rPr>
            </a:br>
            <a:endParaRPr lang="en-GB" altLang="en-US" sz="1800"/>
          </a:p>
        </p:txBody>
      </p:sp>
      <p:sp>
        <p:nvSpPr>
          <p:cNvPr id="346115" name="Rectangle 2">
            <a:extLst>
              <a:ext uri="{FF2B5EF4-FFF2-40B4-BE49-F238E27FC236}">
                <a16:creationId xmlns:a16="http://schemas.microsoft.com/office/drawing/2014/main" id="{D939917A-DA0F-D53C-C188-43209AD54671}"/>
              </a:ext>
            </a:extLst>
          </p:cNvPr>
          <p:cNvSpPr>
            <a:spLocks noChangeArrowheads="1"/>
          </p:cNvSpPr>
          <p:nvPr/>
        </p:nvSpPr>
        <p:spPr bwMode="auto">
          <a:xfrm>
            <a:off x="303213" y="2708275"/>
            <a:ext cx="8305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400">
                <a:solidFill>
                  <a:srgbClr val="00B0F0"/>
                </a:solidFill>
                <a:latin typeface="Garamond" panose="02020404030301010803" pitchFamily="18" charset="0"/>
              </a:rPr>
              <a:t>[2]. S. Mikroulis, T. Xu, and I. Darwazeh, “Practical demonstration of spectrally efficient FDM millimeter-wave radio over fiber systems for 5G cellular networking,” in Proc. SPIE, vol. 9772, 2016, pp. 97 720I– 1–97 720I–8.</a:t>
            </a:r>
            <a:br>
              <a:rPr lang="en-GB" altLang="en-US" sz="1000">
                <a:solidFill>
                  <a:srgbClr val="000000"/>
                </a:solidFill>
                <a:latin typeface="Times New Roman" panose="02020603050405020304" pitchFamily="18" charset="0"/>
              </a:rPr>
            </a:br>
            <a:endParaRPr lang="en-GB" altLang="en-US" sz="1800"/>
          </a:p>
        </p:txBody>
      </p:sp>
      <p:sp>
        <p:nvSpPr>
          <p:cNvPr id="346116" name="Rectangle 3">
            <a:extLst>
              <a:ext uri="{FF2B5EF4-FFF2-40B4-BE49-F238E27FC236}">
                <a16:creationId xmlns:a16="http://schemas.microsoft.com/office/drawing/2014/main" id="{7D62B755-F62D-8BA1-5FF6-70E5BDD0F05F}"/>
              </a:ext>
            </a:extLst>
          </p:cNvPr>
          <p:cNvSpPr>
            <a:spLocks noChangeArrowheads="1"/>
          </p:cNvSpPr>
          <p:nvPr/>
        </p:nvSpPr>
        <p:spPr bwMode="auto">
          <a:xfrm>
            <a:off x="303213" y="3705225"/>
            <a:ext cx="8305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GB" altLang="en-US" sz="1400">
                <a:solidFill>
                  <a:srgbClr val="00B0F0"/>
                </a:solidFill>
                <a:latin typeface="Garamond" panose="02020404030301010803" pitchFamily="18" charset="0"/>
              </a:rPr>
              <a:t>[3]. T. Xu, S. Mikroulis, J. E. Mitchell and I. Darwazeh, ” Bandwidth Compressed Waveform for 60 GHz</a:t>
            </a:r>
            <a:br>
              <a:rPr lang="en-GB" altLang="en-US" sz="1400">
                <a:solidFill>
                  <a:srgbClr val="00B0F0"/>
                </a:solidFill>
                <a:latin typeface="Garamond" panose="02020404030301010803" pitchFamily="18" charset="0"/>
              </a:rPr>
            </a:br>
            <a:r>
              <a:rPr lang="en-GB" altLang="en-US" sz="1400">
                <a:solidFill>
                  <a:srgbClr val="00B0F0"/>
                </a:solidFill>
                <a:latin typeface="Garamond" panose="02020404030301010803" pitchFamily="18" charset="0"/>
              </a:rPr>
              <a:t>Millimeter-Wave Radio over Fiber Experiment,” Lightwave Technology, Journal of. 2016</a:t>
            </a:r>
            <a:r>
              <a:rPr lang="en-GB" altLang="en-US" sz="1400">
                <a:latin typeface="Garamond" panose="02020404030301010803" pitchFamily="18" charset="0"/>
              </a:rPr>
              <a:t>.</a:t>
            </a:r>
            <a:br>
              <a:rPr lang="en-GB" altLang="en-US" sz="1000">
                <a:solidFill>
                  <a:srgbClr val="000000"/>
                </a:solidFill>
              </a:rPr>
            </a:br>
            <a:endParaRPr lang="en-GB" altLang="en-US" sz="1800"/>
          </a:p>
        </p:txBody>
      </p:sp>
      <p:sp>
        <p:nvSpPr>
          <p:cNvPr id="6" name="Title 1">
            <a:extLst>
              <a:ext uri="{FF2B5EF4-FFF2-40B4-BE49-F238E27FC236}">
                <a16:creationId xmlns:a16="http://schemas.microsoft.com/office/drawing/2014/main" id="{A2459A1E-7190-269C-6651-51FE6C6529E9}"/>
              </a:ext>
            </a:extLst>
          </p:cNvPr>
          <p:cNvSpPr txBox="1">
            <a:spLocks noChangeArrowheads="1"/>
          </p:cNvSpPr>
          <p:nvPr/>
        </p:nvSpPr>
        <p:spPr bwMode="auto">
          <a:xfrm>
            <a:off x="298450" y="4397375"/>
            <a:ext cx="7993063" cy="647700"/>
          </a:xfrm>
          <a:prstGeom prst="rect">
            <a:avLst/>
          </a:prstGeom>
          <a:noFill/>
          <a:ln>
            <a:noFill/>
          </a:ln>
        </p:spPr>
        <p:txBody>
          <a:bodyPr/>
          <a:lstStyle>
            <a:lvl1pPr algn="l" rtl="0" eaLnBrk="0" fontAlgn="base" hangingPunct="0">
              <a:spcBef>
                <a:spcPct val="0"/>
              </a:spcBef>
              <a:spcAft>
                <a:spcPct val="0"/>
              </a:spcAft>
              <a:defRPr sz="30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a:defRPr/>
            </a:pPr>
            <a:r>
              <a:rPr lang="en-GB" altLang="en-US" kern="0" dirty="0">
                <a:ea typeface="ＭＳ Ｐゴシック" panose="020B0600070205080204" pitchFamily="34" charset="-128"/>
              </a:rPr>
              <a:t>85 GHz mm-wave SEFDM</a:t>
            </a:r>
          </a:p>
        </p:txBody>
      </p:sp>
      <p:sp>
        <p:nvSpPr>
          <p:cNvPr id="346118" name="TextBox 1">
            <a:extLst>
              <a:ext uri="{FF2B5EF4-FFF2-40B4-BE49-F238E27FC236}">
                <a16:creationId xmlns:a16="http://schemas.microsoft.com/office/drawing/2014/main" id="{1D7C544A-7A4E-FA46-9F86-CCCC35C298B7}"/>
              </a:ext>
            </a:extLst>
          </p:cNvPr>
          <p:cNvSpPr txBox="1">
            <a:spLocks noChangeArrowheads="1"/>
          </p:cNvSpPr>
          <p:nvPr/>
        </p:nvSpPr>
        <p:spPr bwMode="auto">
          <a:xfrm>
            <a:off x="298450" y="5049838"/>
            <a:ext cx="81549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B0F0"/>
                </a:solidFill>
                <a:latin typeface="Garamond" panose="02020404030301010803" pitchFamily="18" charset="0"/>
              </a:rPr>
              <a:t>Experimental Demonstration of Spectrally Efficient Frequency Division Multiplexing Transmissions at E-Band Hedaia Ghannam;Dhecha Nopchinda;Marcus Gavell;Herbert Zirath;Izzat Darwazeh  IEEE Transactions on Microwave Theory and Techniques Year: 2019 | Volume: 67, Issue: 5</a:t>
            </a:r>
          </a:p>
          <a:p>
            <a:pPr>
              <a:spcBef>
                <a:spcPct val="0"/>
              </a:spcBef>
              <a:buFontTx/>
              <a:buNone/>
            </a:pPr>
            <a:endParaRPr lang="en-US" altLang="en-US" sz="18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7137" name="Picture 4">
            <a:extLst>
              <a:ext uri="{FF2B5EF4-FFF2-40B4-BE49-F238E27FC236}">
                <a16:creationId xmlns:a16="http://schemas.microsoft.com/office/drawing/2014/main" id="{388001BD-BA02-D5E5-A454-5C92AD06C8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388" y="3644900"/>
            <a:ext cx="8513762"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38" name="Slide Number Placeholder 5">
            <a:extLst>
              <a:ext uri="{FF2B5EF4-FFF2-40B4-BE49-F238E27FC236}">
                <a16:creationId xmlns:a16="http://schemas.microsoft.com/office/drawing/2014/main" id="{1ECFE770-4BF2-BD80-403D-79720F272CD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0002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4574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9146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718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9491C02-BEDD-FF48-837D-9E4364432F1E}" type="slidenum">
              <a:rPr lang="en-US" altLang="en-US" sz="1000" smtClean="0">
                <a:solidFill>
                  <a:srgbClr val="000000"/>
                </a:solidFill>
              </a:rPr>
              <a:pPr>
                <a:spcBef>
                  <a:spcPct val="0"/>
                </a:spcBef>
                <a:buFontTx/>
                <a:buNone/>
              </a:pPr>
              <a:t>55</a:t>
            </a:fld>
            <a:endParaRPr lang="en-US" altLang="en-US" sz="1000">
              <a:solidFill>
                <a:srgbClr val="000000"/>
              </a:solidFill>
            </a:endParaRPr>
          </a:p>
        </p:txBody>
      </p:sp>
      <p:pic>
        <p:nvPicPr>
          <p:cNvPr id="347139" name="Picture 2">
            <a:extLst>
              <a:ext uri="{FF2B5EF4-FFF2-40B4-BE49-F238E27FC236}">
                <a16:creationId xmlns:a16="http://schemas.microsoft.com/office/drawing/2014/main" id="{A32CD19F-0E0F-60D7-E629-817BB6EBC7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512888"/>
            <a:ext cx="394652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7140" name="Picture 3">
            <a:extLst>
              <a:ext uri="{FF2B5EF4-FFF2-40B4-BE49-F238E27FC236}">
                <a16:creationId xmlns:a16="http://schemas.microsoft.com/office/drawing/2014/main" id="{A3768673-2F7F-43BA-C23B-A652364185B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35500" y="1512888"/>
            <a:ext cx="3944938"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992B0C36-7E40-EB74-794E-DDFF9440FDF7}"/>
              </a:ext>
            </a:extLst>
          </p:cNvPr>
          <p:cNvSpPr txBox="1">
            <a:spLocks/>
          </p:cNvSpPr>
          <p:nvPr/>
        </p:nvSpPr>
        <p:spPr bwMode="auto">
          <a:xfrm>
            <a:off x="2614613" y="730250"/>
            <a:ext cx="6529387" cy="487363"/>
          </a:xfrm>
          <a:prstGeom prst="rect">
            <a:avLst/>
          </a:prstGeom>
          <a:noFill/>
          <a:ln>
            <a:noFill/>
          </a:ln>
        </p:spPr>
        <p:txBody>
          <a:bodyPr/>
          <a:lstStyle>
            <a:lvl1pPr algn="l" rtl="0" eaLnBrk="0" fontAlgn="base" hangingPunct="0">
              <a:spcBef>
                <a:spcPct val="0"/>
              </a:spcBef>
              <a:spcAft>
                <a:spcPct val="0"/>
              </a:spcAft>
              <a:defRPr sz="3000" b="1">
                <a:solidFill>
                  <a:schemeClr val="tx2"/>
                </a:solidFill>
                <a:latin typeface="+mj-lt"/>
                <a:ea typeface="ＭＳ Ｐゴシック" charset="0"/>
                <a:cs typeface="+mj-cs"/>
              </a:defRPr>
            </a:lvl1pPr>
            <a:lvl2pPr algn="l" rtl="0" eaLnBrk="0" fontAlgn="base" hangingPunct="0">
              <a:spcBef>
                <a:spcPct val="0"/>
              </a:spcBef>
              <a:spcAft>
                <a:spcPct val="0"/>
              </a:spcAft>
              <a:defRPr sz="3000" b="1">
                <a:solidFill>
                  <a:schemeClr val="tx2"/>
                </a:solidFill>
                <a:latin typeface="Arial" charset="0"/>
                <a:ea typeface="ＭＳ Ｐゴシック" charset="0"/>
              </a:defRPr>
            </a:lvl2pPr>
            <a:lvl3pPr algn="l" rtl="0" eaLnBrk="0" fontAlgn="base" hangingPunct="0">
              <a:spcBef>
                <a:spcPct val="0"/>
              </a:spcBef>
              <a:spcAft>
                <a:spcPct val="0"/>
              </a:spcAft>
              <a:defRPr sz="3000" b="1">
                <a:solidFill>
                  <a:schemeClr val="tx2"/>
                </a:solidFill>
                <a:latin typeface="Arial" charset="0"/>
                <a:ea typeface="ＭＳ Ｐゴシック" charset="0"/>
              </a:defRPr>
            </a:lvl3pPr>
            <a:lvl4pPr algn="l" rtl="0" eaLnBrk="0" fontAlgn="base" hangingPunct="0">
              <a:spcBef>
                <a:spcPct val="0"/>
              </a:spcBef>
              <a:spcAft>
                <a:spcPct val="0"/>
              </a:spcAft>
              <a:defRPr sz="3000" b="1">
                <a:solidFill>
                  <a:schemeClr val="tx2"/>
                </a:solidFill>
                <a:latin typeface="Arial" charset="0"/>
                <a:ea typeface="ＭＳ Ｐゴシック" charset="0"/>
              </a:defRPr>
            </a:lvl4pPr>
            <a:lvl5pPr algn="l" rtl="0" eaLnBrk="0" fontAlgn="base" hangingPunct="0">
              <a:spcBef>
                <a:spcPct val="0"/>
              </a:spcBef>
              <a:spcAft>
                <a:spcPct val="0"/>
              </a:spcAft>
              <a:defRPr sz="3000" b="1">
                <a:solidFill>
                  <a:schemeClr val="tx2"/>
                </a:solidFill>
                <a:latin typeface="Arial" charset="0"/>
                <a:ea typeface="ＭＳ Ｐゴシック"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pPr>
              <a:defRPr/>
            </a:pPr>
            <a:r>
              <a:rPr lang="en-US" altLang="zh-CN" sz="2250" kern="0" dirty="0">
                <a:ea typeface="ＭＳ Ｐゴシック" panose="020B0600070205080204" pitchFamily="34" charset="-128"/>
              </a:rPr>
              <a:t>Half-Sinc</a:t>
            </a:r>
            <a:r>
              <a:rPr lang="en-GB" altLang="zh-CN" sz="2250" kern="0" dirty="0">
                <a:ea typeface="ＭＳ Ｐゴシック" panose="020B0600070205080204" pitchFamily="34" charset="-128"/>
              </a:rPr>
              <a:t> signal waveform</a:t>
            </a:r>
            <a:endParaRPr lang="en-GB" altLang="en-US" sz="2250" kern="0" dirty="0">
              <a:ea typeface="ＭＳ Ｐゴシック" panose="020B0600070205080204" pitchFamily="34" charset="-128"/>
            </a:endParaRPr>
          </a:p>
        </p:txBody>
      </p:sp>
      <p:sp>
        <p:nvSpPr>
          <p:cNvPr id="2" name="Rectangle 1">
            <a:extLst>
              <a:ext uri="{FF2B5EF4-FFF2-40B4-BE49-F238E27FC236}">
                <a16:creationId xmlns:a16="http://schemas.microsoft.com/office/drawing/2014/main" id="{B3D15075-DA4F-7C8F-62C4-A00859ED613F}"/>
              </a:ext>
            </a:extLst>
          </p:cNvPr>
          <p:cNvSpPr/>
          <p:nvPr/>
        </p:nvSpPr>
        <p:spPr>
          <a:xfrm>
            <a:off x="890588" y="5986463"/>
            <a:ext cx="7345362" cy="415925"/>
          </a:xfrm>
          <a:prstGeom prst="rect">
            <a:avLst/>
          </a:prstGeom>
        </p:spPr>
        <p:txBody>
          <a:bodyPr>
            <a:spAutoFit/>
          </a:bodyPr>
          <a:lstStyle/>
          <a:p>
            <a:pPr algn="just">
              <a:spcAft>
                <a:spcPts val="0"/>
              </a:spcAft>
              <a:buSzPts val="1200"/>
              <a:defRPr/>
            </a:pPr>
            <a:r>
              <a:rPr lang="en-US" sz="1050" kern="100" dirty="0">
                <a:solidFill>
                  <a:srgbClr val="00B0F0"/>
                </a:solidFill>
                <a:ea typeface="SimSun" panose="02010600030101010101" pitchFamily="2" charset="-122"/>
              </a:rPr>
              <a:t>T. Xu and I. Darwazeh, “Half-</a:t>
            </a:r>
            <a:r>
              <a:rPr lang="en-US" sz="1050" kern="100" dirty="0" err="1">
                <a:solidFill>
                  <a:srgbClr val="00B0F0"/>
                </a:solidFill>
                <a:ea typeface="SimSun" panose="02010600030101010101" pitchFamily="2" charset="-122"/>
              </a:rPr>
              <a:t>Sinc</a:t>
            </a:r>
            <a:r>
              <a:rPr lang="en-US" sz="1050" kern="100" dirty="0">
                <a:solidFill>
                  <a:srgbClr val="00B0F0"/>
                </a:solidFill>
                <a:ea typeface="SimSun" panose="02010600030101010101" pitchFamily="2" charset="-122"/>
              </a:rPr>
              <a:t> Waveform Design for Narrowband IoT,” in IEEE 29th Annual International Symposium on Personal, Indoor, and Mobile Radio Communications (PIMRC), Bologna, Italy, Sept. 2018, pp. 600–601.</a:t>
            </a:r>
            <a:endParaRPr lang="en-GB" sz="1050" kern="100" dirty="0">
              <a:solidFill>
                <a:srgbClr val="00B0F0"/>
              </a:solidFill>
              <a:latin typeface="Times New Roman" panose="02020603050405020304" pitchFamily="18" charset="0"/>
              <a:ea typeface="SimSun" panose="02010600030101010101" pitchFamily="2" charset="-122"/>
            </a:endParaRP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Title 1">
            <a:extLst>
              <a:ext uri="{FF2B5EF4-FFF2-40B4-BE49-F238E27FC236}">
                <a16:creationId xmlns:a16="http://schemas.microsoft.com/office/drawing/2014/main" id="{8F5DE0F6-CB91-7A06-4327-98A85979B786}"/>
              </a:ext>
            </a:extLst>
          </p:cNvPr>
          <p:cNvSpPr>
            <a:spLocks noGrp="1" noChangeArrowheads="1"/>
          </p:cNvSpPr>
          <p:nvPr>
            <p:ph type="title"/>
          </p:nvPr>
        </p:nvSpPr>
        <p:spPr>
          <a:xfrm>
            <a:off x="1387475" y="561975"/>
            <a:ext cx="6367463" cy="377825"/>
          </a:xfrm>
        </p:spPr>
        <p:txBody>
          <a:bodyPr/>
          <a:lstStyle/>
          <a:p>
            <a:pPr algn="ctr"/>
            <a:r>
              <a:rPr lang="en-GB" altLang="en-US">
                <a:ea typeface="ＭＳ Ｐゴシック" panose="020B0600070205080204" pitchFamily="34" charset="-128"/>
              </a:rPr>
              <a:t>Neural Network Topology Design</a:t>
            </a:r>
          </a:p>
        </p:txBody>
      </p:sp>
      <p:pic>
        <p:nvPicPr>
          <p:cNvPr id="349186" name="Picture 1">
            <a:extLst>
              <a:ext uri="{FF2B5EF4-FFF2-40B4-BE49-F238E27FC236}">
                <a16:creationId xmlns:a16="http://schemas.microsoft.com/office/drawing/2014/main" id="{C4F391C8-AD12-3229-7246-EB207AF487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163" y="1149350"/>
            <a:ext cx="4586287"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87" name="Picture 5">
            <a:extLst>
              <a:ext uri="{FF2B5EF4-FFF2-40B4-BE49-F238E27FC236}">
                <a16:creationId xmlns:a16="http://schemas.microsoft.com/office/drawing/2014/main" id="{D6ED6E27-B9A4-14C8-6ECB-72C2B5B99D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398963"/>
            <a:ext cx="281781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9188" name="Group 3">
            <a:extLst>
              <a:ext uri="{FF2B5EF4-FFF2-40B4-BE49-F238E27FC236}">
                <a16:creationId xmlns:a16="http://schemas.microsoft.com/office/drawing/2014/main" id="{D01F9D5F-1EFB-A15D-4D42-227196D9D765}"/>
              </a:ext>
            </a:extLst>
          </p:cNvPr>
          <p:cNvGrpSpPr>
            <a:grpSpLocks/>
          </p:cNvGrpSpPr>
          <p:nvPr/>
        </p:nvGrpSpPr>
        <p:grpSpPr bwMode="auto">
          <a:xfrm>
            <a:off x="5099050" y="4365625"/>
            <a:ext cx="3344863" cy="2028825"/>
            <a:chOff x="5515622" y="4475163"/>
            <a:chExt cx="3522662" cy="2006600"/>
          </a:xfrm>
        </p:grpSpPr>
        <p:pic>
          <p:nvPicPr>
            <p:cNvPr id="349192" name="Picture 5">
              <a:extLst>
                <a:ext uri="{FF2B5EF4-FFF2-40B4-BE49-F238E27FC236}">
                  <a16:creationId xmlns:a16="http://schemas.microsoft.com/office/drawing/2014/main" id="{49CB56B2-9E04-4C75-4F21-D5F6DC5142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2783" y="4867275"/>
              <a:ext cx="1270000"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标题 1">
              <a:extLst>
                <a:ext uri="{FF2B5EF4-FFF2-40B4-BE49-F238E27FC236}">
                  <a16:creationId xmlns:a16="http://schemas.microsoft.com/office/drawing/2014/main" id="{4DE4E7E8-91E3-4B2F-059D-F5E462726CD3}"/>
                </a:ext>
              </a:extLst>
            </p:cNvPr>
            <p:cNvSpPr txBox="1">
              <a:spLocks/>
            </p:cNvSpPr>
            <p:nvPr/>
          </p:nvSpPr>
          <p:spPr bwMode="auto">
            <a:xfrm>
              <a:off x="5515622" y="4475163"/>
              <a:ext cx="1584947" cy="431781"/>
            </a:xfrm>
            <a:prstGeom prst="rect">
              <a:avLst/>
            </a:prstGeom>
            <a:noFill/>
            <a:ln>
              <a:noFill/>
            </a:ln>
          </p:spPr>
          <p:txBody>
            <a:bodyPr/>
            <a:lstStyle/>
            <a:p>
              <a:pPr algn="ctr">
                <a:defRPr/>
              </a:pPr>
              <a:r>
                <a:rPr lang="en-US" sz="750" b="1" kern="0" dirty="0">
                  <a:latin typeface="Arial"/>
                  <a:ea typeface="ＭＳ Ｐゴシック" charset="0"/>
                  <a:cs typeface="ＭＳ Ｐゴシック" charset="0"/>
                </a:rPr>
                <a:t>Conventional Detector Resource Map</a:t>
              </a:r>
              <a:endParaRPr lang="en-GB" sz="750" b="1" kern="0" dirty="0">
                <a:latin typeface="Arial"/>
                <a:ea typeface="ＭＳ Ｐゴシック" charset="0"/>
                <a:cs typeface="ＭＳ Ｐゴシック" charset="0"/>
              </a:endParaRPr>
            </a:p>
          </p:txBody>
        </p:sp>
        <p:sp>
          <p:nvSpPr>
            <p:cNvPr id="23" name="Right Arrow 22">
              <a:extLst>
                <a:ext uri="{FF2B5EF4-FFF2-40B4-BE49-F238E27FC236}">
                  <a16:creationId xmlns:a16="http://schemas.microsoft.com/office/drawing/2014/main" id="{0701C405-CE5B-C81F-265B-D75F8D211DB5}"/>
                </a:ext>
              </a:extLst>
            </p:cNvPr>
            <p:cNvSpPr/>
            <p:nvPr/>
          </p:nvSpPr>
          <p:spPr>
            <a:xfrm>
              <a:off x="7008616" y="5586801"/>
              <a:ext cx="595191" cy="175852"/>
            </a:xfrm>
            <a:prstGeom prst="rightArrow">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GB"/>
            </a:p>
          </p:txBody>
        </p:sp>
        <p:sp>
          <p:nvSpPr>
            <p:cNvPr id="24" name="标题 1">
              <a:extLst>
                <a:ext uri="{FF2B5EF4-FFF2-40B4-BE49-F238E27FC236}">
                  <a16:creationId xmlns:a16="http://schemas.microsoft.com/office/drawing/2014/main" id="{6285E097-6B46-5BE4-E58D-803FF3845C4F}"/>
                </a:ext>
              </a:extLst>
            </p:cNvPr>
            <p:cNvSpPr txBox="1">
              <a:spLocks/>
            </p:cNvSpPr>
            <p:nvPr/>
          </p:nvSpPr>
          <p:spPr bwMode="auto">
            <a:xfrm>
              <a:off x="6881552" y="5279059"/>
              <a:ext cx="849318" cy="340714"/>
            </a:xfrm>
            <a:prstGeom prst="rect">
              <a:avLst/>
            </a:prstGeom>
            <a:noFill/>
            <a:ln>
              <a:noFill/>
            </a:ln>
          </p:spPr>
          <p:txBody>
            <a:bodyPr/>
            <a:lstStyle/>
            <a:p>
              <a:pPr algn="ctr">
                <a:defRPr/>
              </a:pPr>
              <a:r>
                <a:rPr lang="en-US" sz="750" b="1" kern="0" dirty="0">
                  <a:latin typeface="Arial"/>
                  <a:ea typeface="ＭＳ Ｐゴシック" charset="0"/>
                  <a:cs typeface="ＭＳ Ｐゴシック" charset="0"/>
                </a:rPr>
                <a:t>Evolution</a:t>
              </a:r>
              <a:endParaRPr lang="en-GB" sz="750" b="1" kern="0" dirty="0">
                <a:latin typeface="Arial"/>
                <a:ea typeface="ＭＳ Ｐゴシック" charset="0"/>
                <a:cs typeface="ＭＳ Ｐゴシック" charset="0"/>
              </a:endParaRPr>
            </a:p>
          </p:txBody>
        </p:sp>
        <p:pic>
          <p:nvPicPr>
            <p:cNvPr id="349196" name="Picture 1">
              <a:extLst>
                <a:ext uri="{FF2B5EF4-FFF2-40B4-BE49-F238E27FC236}">
                  <a16:creationId xmlns:a16="http://schemas.microsoft.com/office/drawing/2014/main" id="{984456EB-865F-2B92-C721-53760EBE751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90496" y="4867275"/>
              <a:ext cx="1276350"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标题 1">
              <a:extLst>
                <a:ext uri="{FF2B5EF4-FFF2-40B4-BE49-F238E27FC236}">
                  <a16:creationId xmlns:a16="http://schemas.microsoft.com/office/drawing/2014/main" id="{27393A11-AC9A-47CE-AA22-0800775CCC80}"/>
                </a:ext>
              </a:extLst>
            </p:cNvPr>
            <p:cNvSpPr txBox="1">
              <a:spLocks/>
            </p:cNvSpPr>
            <p:nvPr/>
          </p:nvSpPr>
          <p:spPr bwMode="auto">
            <a:xfrm>
              <a:off x="7618853" y="4487724"/>
              <a:ext cx="1419431" cy="406659"/>
            </a:xfrm>
            <a:prstGeom prst="rect">
              <a:avLst/>
            </a:prstGeom>
            <a:noFill/>
            <a:ln>
              <a:noFill/>
            </a:ln>
          </p:spPr>
          <p:txBody>
            <a:bodyPr/>
            <a:lstStyle/>
            <a:p>
              <a:pPr algn="ctr">
                <a:defRPr/>
              </a:pPr>
              <a:r>
                <a:rPr lang="en-US" sz="750" b="1" kern="0" dirty="0">
                  <a:latin typeface="Arial"/>
                  <a:ea typeface="ＭＳ Ｐゴシック" charset="0"/>
                  <a:cs typeface="ＭＳ Ｐゴシック" charset="0"/>
                </a:rPr>
                <a:t>Possible AI Detector Resource Map</a:t>
              </a:r>
              <a:endParaRPr lang="en-GB" sz="750" b="1" kern="0" dirty="0">
                <a:latin typeface="Arial"/>
                <a:ea typeface="ＭＳ Ｐゴシック" charset="0"/>
                <a:cs typeface="ＭＳ Ｐゴシック" charset="0"/>
              </a:endParaRPr>
            </a:p>
          </p:txBody>
        </p:sp>
      </p:grpSp>
      <p:pic>
        <p:nvPicPr>
          <p:cNvPr id="349189" name="Picture 1">
            <a:extLst>
              <a:ext uri="{FF2B5EF4-FFF2-40B4-BE49-F238E27FC236}">
                <a16:creationId xmlns:a16="http://schemas.microsoft.com/office/drawing/2014/main" id="{BC11848F-E597-50AB-6FDB-BA1419CCAA5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75263" y="1149350"/>
            <a:ext cx="2992437"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90" name="Picture 1">
            <a:extLst>
              <a:ext uri="{FF2B5EF4-FFF2-40B4-BE49-F238E27FC236}">
                <a16:creationId xmlns:a16="http://schemas.microsoft.com/office/drawing/2014/main" id="{0FB1FD0B-FB44-92B9-49ED-1772025184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0888" y="4692650"/>
            <a:ext cx="1725612"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D0C90EF-8A1A-ECFA-97D8-3A65C070A017}"/>
              </a:ext>
            </a:extLst>
          </p:cNvPr>
          <p:cNvSpPr/>
          <p:nvPr/>
        </p:nvSpPr>
        <p:spPr>
          <a:xfrm>
            <a:off x="5248275" y="2994025"/>
            <a:ext cx="3484563" cy="1060450"/>
          </a:xfrm>
          <a:prstGeom prst="rect">
            <a:avLst/>
          </a:prstGeom>
        </p:spPr>
        <p:txBody>
          <a:bodyPr>
            <a:spAutoFit/>
          </a:bodyPr>
          <a:lstStyle/>
          <a:p>
            <a:pPr algn="just">
              <a:spcAft>
                <a:spcPts val="0"/>
              </a:spcAft>
              <a:buSzPts val="1200"/>
              <a:defRPr/>
            </a:pPr>
            <a:r>
              <a:rPr lang="en-US" sz="1050" kern="100" dirty="0">
                <a:solidFill>
                  <a:srgbClr val="00B0F0"/>
                </a:solidFill>
                <a:ea typeface="SimSun" panose="02010600030101010101" pitchFamily="2" charset="-122"/>
              </a:rPr>
              <a:t>T. Xu, T. Xu, and </a:t>
            </a:r>
            <a:r>
              <a:rPr lang="en-US" sz="1050" kern="100" dirty="0" err="1">
                <a:solidFill>
                  <a:srgbClr val="00B0F0"/>
                </a:solidFill>
                <a:ea typeface="SimSun" panose="02010600030101010101" pitchFamily="2" charset="-122"/>
              </a:rPr>
              <a:t>I.Darwazeh</a:t>
            </a:r>
            <a:r>
              <a:rPr lang="en-US" sz="1050" kern="100" dirty="0">
                <a:solidFill>
                  <a:srgbClr val="00B0F0"/>
                </a:solidFill>
                <a:ea typeface="SimSun" panose="02010600030101010101" pitchFamily="2" charset="-122"/>
              </a:rPr>
              <a:t>, “Deep learning for interference cancellation in non-orthogonal signal based optical communication systems,” in IEEE Progress in Electromagnetics Research Symposium – Spring (PIERS), Toyama, Japan, Aug. 2018, pp. 241–248. (invited).</a:t>
            </a:r>
            <a:endParaRPr lang="en-GB" sz="1050" kern="100" dirty="0">
              <a:solidFill>
                <a:srgbClr val="00B0F0"/>
              </a:solidFill>
              <a:latin typeface="Times New Roman" panose="02020603050405020304" pitchFamily="18" charset="0"/>
              <a:ea typeface="SimSun" panose="02010600030101010101" pitchFamily="2"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标题 1">
            <a:extLst>
              <a:ext uri="{FF2B5EF4-FFF2-40B4-BE49-F238E27FC236}">
                <a16:creationId xmlns:a16="http://schemas.microsoft.com/office/drawing/2014/main" id="{BE9470B5-08EE-A5C9-52FF-78DD0A32C2DF}"/>
              </a:ext>
            </a:extLst>
          </p:cNvPr>
          <p:cNvSpPr>
            <a:spLocks noGrp="1" noChangeArrowheads="1"/>
          </p:cNvSpPr>
          <p:nvPr>
            <p:ph type="title"/>
          </p:nvPr>
        </p:nvSpPr>
        <p:spPr>
          <a:xfrm>
            <a:off x="1236663" y="636588"/>
            <a:ext cx="6670675" cy="492125"/>
          </a:xfrm>
        </p:spPr>
        <p:txBody>
          <a:bodyPr/>
          <a:lstStyle/>
          <a:p>
            <a:pPr algn="ctr" eaLnBrk="1" hangingPunct="1"/>
            <a:r>
              <a:rPr lang="en-GB" altLang="en-US" sz="2100">
                <a:ea typeface="ＭＳ Ｐゴシック" panose="020B0600070205080204" pitchFamily="34" charset="-128"/>
              </a:rPr>
              <a:t>Neural network prototyping on a SDR platform</a:t>
            </a:r>
            <a:br>
              <a:rPr lang="en-GB" altLang="en-US" sz="2100">
                <a:ea typeface="ＭＳ Ｐゴシック" panose="020B0600070205080204" pitchFamily="34" charset="-128"/>
              </a:rPr>
            </a:br>
            <a:endParaRPr lang="en-GB" altLang="en-US" sz="2100">
              <a:ea typeface="ＭＳ Ｐゴシック" panose="020B0600070205080204" pitchFamily="34" charset="-128"/>
            </a:endParaRPr>
          </a:p>
        </p:txBody>
      </p:sp>
      <p:sp>
        <p:nvSpPr>
          <p:cNvPr id="351234" name="Rectangle 4">
            <a:extLst>
              <a:ext uri="{FF2B5EF4-FFF2-40B4-BE49-F238E27FC236}">
                <a16:creationId xmlns:a16="http://schemas.microsoft.com/office/drawing/2014/main" id="{D1966646-CF06-F229-A1C4-B7D7730F92FC}"/>
              </a:ext>
            </a:extLst>
          </p:cNvPr>
          <p:cNvSpPr>
            <a:spLocks noChangeArrowheads="1"/>
          </p:cNvSpPr>
          <p:nvPr/>
        </p:nvSpPr>
        <p:spPr bwMode="auto">
          <a:xfrm>
            <a:off x="3348038" y="1409700"/>
            <a:ext cx="463867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FontTx/>
              <a:buNone/>
            </a:pPr>
            <a:r>
              <a:rPr kumimoji="1" lang="en-US" altLang="en-US" sz="2100" b="1">
                <a:solidFill>
                  <a:srgbClr val="000000"/>
                </a:solidFill>
                <a:latin typeface="Garamond" panose="02020404030301010803" pitchFamily="18" charset="0"/>
                <a:sym typeface="Wingdings" pitchFamily="2" charset="2"/>
              </a:rPr>
              <a:t></a:t>
            </a:r>
            <a:r>
              <a:rPr kumimoji="1" lang="en-GB" altLang="en-US" sz="2100" b="1">
                <a:solidFill>
                  <a:srgbClr val="000000"/>
                </a:solidFill>
                <a:latin typeface="Garamond" panose="02020404030301010803" pitchFamily="18" charset="0"/>
              </a:rPr>
              <a:t>Neural network weight compression</a:t>
            </a:r>
          </a:p>
        </p:txBody>
      </p:sp>
      <p:pic>
        <p:nvPicPr>
          <p:cNvPr id="351235" name="Picture 4">
            <a:extLst>
              <a:ext uri="{FF2B5EF4-FFF2-40B4-BE49-F238E27FC236}">
                <a16:creationId xmlns:a16="http://schemas.microsoft.com/office/drawing/2014/main" id="{C6287835-0BA4-90E2-7D26-A9C57A45DF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0" y="2717800"/>
            <a:ext cx="4073525"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6" name="Picture 8">
            <a:extLst>
              <a:ext uri="{FF2B5EF4-FFF2-40B4-BE49-F238E27FC236}">
                <a16:creationId xmlns:a16="http://schemas.microsoft.com/office/drawing/2014/main" id="{94AD7B93-5186-2957-CF01-1B5E5DC716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2027238"/>
            <a:ext cx="2808288"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9C1414F-C582-DFAD-E6BB-473191DD497C}"/>
              </a:ext>
            </a:extLst>
          </p:cNvPr>
          <p:cNvSpPr/>
          <p:nvPr/>
        </p:nvSpPr>
        <p:spPr>
          <a:xfrm>
            <a:off x="925513" y="1479550"/>
            <a:ext cx="2254250" cy="92392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dirty="0">
                <a:solidFill>
                  <a:srgbClr val="231F20"/>
                </a:solidFill>
                <a:latin typeface="Times-Roman"/>
              </a:rPr>
              <a:t>Principle of neural network training and detection</a:t>
            </a:r>
            <a:endParaRPr lang="en-GB" dirty="0"/>
          </a:p>
        </p:txBody>
      </p:sp>
      <p:sp>
        <p:nvSpPr>
          <p:cNvPr id="351238" name="Slide Number Placeholder 2">
            <a:extLst>
              <a:ext uri="{FF2B5EF4-FFF2-40B4-BE49-F238E27FC236}">
                <a16:creationId xmlns:a16="http://schemas.microsoft.com/office/drawing/2014/main" id="{A7042605-4A6B-1A27-5157-6E97180AD04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0002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4574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9146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718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1F672B8-8759-A341-AB15-3C0D7427B329}" type="slidenum">
              <a:rPr lang="en-US" altLang="en-US" sz="1000" smtClean="0">
                <a:solidFill>
                  <a:srgbClr val="000000"/>
                </a:solidFill>
              </a:rPr>
              <a:pPr>
                <a:spcBef>
                  <a:spcPct val="0"/>
                </a:spcBef>
                <a:buFontTx/>
                <a:buNone/>
              </a:pPr>
              <a:t>57</a:t>
            </a:fld>
            <a:endParaRPr lang="en-US" altLang="en-US" sz="1000">
              <a:solidFill>
                <a:srgbClr val="000000"/>
              </a:solidFill>
            </a:endParaRPr>
          </a:p>
        </p:txBody>
      </p:sp>
      <p:sp>
        <p:nvSpPr>
          <p:cNvPr id="9" name="Rectangle 8">
            <a:extLst>
              <a:ext uri="{FF2B5EF4-FFF2-40B4-BE49-F238E27FC236}">
                <a16:creationId xmlns:a16="http://schemas.microsoft.com/office/drawing/2014/main" id="{0B125756-2C05-16EE-C3F3-9F186F9E2399}"/>
              </a:ext>
            </a:extLst>
          </p:cNvPr>
          <p:cNvSpPr/>
          <p:nvPr/>
        </p:nvSpPr>
        <p:spPr>
          <a:xfrm>
            <a:off x="755650" y="5907088"/>
            <a:ext cx="7905750" cy="430212"/>
          </a:xfrm>
          <a:prstGeom prst="rect">
            <a:avLst/>
          </a:prstGeom>
        </p:spPr>
        <p:txBody>
          <a:bodyPr>
            <a:spAutoFit/>
          </a:bodyPr>
          <a:lstStyle/>
          <a:p>
            <a:pPr>
              <a:spcAft>
                <a:spcPts val="0"/>
              </a:spcAft>
              <a:buSzPts val="1200"/>
              <a:defRPr/>
            </a:pPr>
            <a:r>
              <a:rPr lang="en-US" sz="1100" kern="100" dirty="0">
                <a:solidFill>
                  <a:srgbClr val="00B0F0"/>
                </a:solidFill>
                <a:latin typeface="+mn-lt"/>
                <a:ea typeface="SimSun" panose="02010600030101010101" pitchFamily="2" charset="-122"/>
              </a:rPr>
              <a:t>T. Xu and I. Darwazeh, “Design and prototyping of neural network compression for non-orthogonal IoT signals,” in 2019 IEEE Wireless Communications and Networking Conference (WCNC) (IEEE WCNC 2019), Marrakech, Morocco, Apr. 2019.</a:t>
            </a:r>
            <a:endParaRPr lang="en-GB" sz="1100" kern="100" dirty="0">
              <a:solidFill>
                <a:srgbClr val="00B0F0"/>
              </a:solidFill>
              <a:latin typeface="+mn-lt"/>
              <a:ea typeface="SimSun" panose="02010600030101010101" pitchFamily="2"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标题 1">
            <a:extLst>
              <a:ext uri="{FF2B5EF4-FFF2-40B4-BE49-F238E27FC236}">
                <a16:creationId xmlns:a16="http://schemas.microsoft.com/office/drawing/2014/main" id="{1C3EB816-83BA-9478-3D85-6339AE47AA4D}"/>
              </a:ext>
            </a:extLst>
          </p:cNvPr>
          <p:cNvSpPr>
            <a:spLocks noGrp="1" noChangeArrowheads="1"/>
          </p:cNvSpPr>
          <p:nvPr>
            <p:ph type="title"/>
          </p:nvPr>
        </p:nvSpPr>
        <p:spPr>
          <a:xfrm>
            <a:off x="1050925" y="882650"/>
            <a:ext cx="7042150" cy="492125"/>
          </a:xfrm>
        </p:spPr>
        <p:txBody>
          <a:bodyPr/>
          <a:lstStyle/>
          <a:p>
            <a:pPr algn="ctr" eaLnBrk="1" hangingPunct="1"/>
            <a:r>
              <a:rPr lang="en-US" altLang="en-US" sz="2400">
                <a:ea typeface="ＭＳ Ｐゴシック" panose="020B0600070205080204" pitchFamily="34" charset="-128"/>
              </a:rPr>
              <a:t>MU-MIMO Precoding and Prototyping Platform </a:t>
            </a:r>
            <a:endParaRPr lang="en-GB" altLang="en-US" sz="2400">
              <a:ea typeface="ＭＳ Ｐゴシック" panose="020B0600070205080204" pitchFamily="34" charset="-128"/>
            </a:endParaRPr>
          </a:p>
        </p:txBody>
      </p:sp>
      <p:pic>
        <p:nvPicPr>
          <p:cNvPr id="352258" name="Picture 1">
            <a:extLst>
              <a:ext uri="{FF2B5EF4-FFF2-40B4-BE49-F238E27FC236}">
                <a16:creationId xmlns:a16="http://schemas.microsoft.com/office/drawing/2014/main" id="{741F1EFD-E9E2-2A8E-2230-33727599348E}"/>
              </a:ext>
            </a:extLst>
          </p:cNvPr>
          <p:cNvPicPr>
            <a:picLocks noChangeAspect="1"/>
          </p:cNvPicPr>
          <p:nvPr/>
        </p:nvPicPr>
        <p:blipFill>
          <a:blip r:embed="rId2">
            <a:extLst>
              <a:ext uri="{28A0092B-C50C-407E-A947-70E740481C1C}">
                <a14:useLocalDpi xmlns:a14="http://schemas.microsoft.com/office/drawing/2010/main" val="0"/>
              </a:ext>
            </a:extLst>
          </a:blip>
          <a:srcRect l="9007" t="18643" r="9766" b="37788"/>
          <a:stretch>
            <a:fillRect/>
          </a:stretch>
        </p:blipFill>
        <p:spPr bwMode="auto">
          <a:xfrm>
            <a:off x="2720975" y="1484313"/>
            <a:ext cx="3078163"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2259" name="Picture 4">
            <a:extLst>
              <a:ext uri="{FF2B5EF4-FFF2-40B4-BE49-F238E27FC236}">
                <a16:creationId xmlns:a16="http://schemas.microsoft.com/office/drawing/2014/main" id="{3DD214A7-F2EE-840C-3DA0-EBA7F862F5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2288" y="2455863"/>
            <a:ext cx="4497387"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F98A514-7A34-A7C1-A38D-91AEFA1213EE}"/>
              </a:ext>
            </a:extLst>
          </p:cNvPr>
          <p:cNvSpPr/>
          <p:nvPr/>
        </p:nvSpPr>
        <p:spPr>
          <a:xfrm>
            <a:off x="5799138" y="1668463"/>
            <a:ext cx="3076575" cy="461962"/>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defRPr/>
            </a:pPr>
            <a:r>
              <a:rPr lang="en-GB" sz="1200" dirty="0">
                <a:solidFill>
                  <a:srgbClr val="000000"/>
                </a:solidFill>
                <a:latin typeface="Times New Roman" panose="02020603050405020304" pitchFamily="18" charset="0"/>
                <a:cs typeface="Times New Roman" panose="02020603050405020304" pitchFamily="18" charset="0"/>
              </a:rPr>
              <a:t>Architecture of precoding MU-MIMO systems</a:t>
            </a:r>
          </a:p>
          <a:p>
            <a:pPr marL="214313" indent="-214313">
              <a:buFont typeface="Wingdings" panose="05000000000000000000" pitchFamily="2" charset="2"/>
              <a:buChar char="Ø"/>
              <a:defRPr/>
            </a:pPr>
            <a:r>
              <a:rPr lang="en-GB" sz="1200" dirty="0">
                <a:solidFill>
                  <a:srgbClr val="000000"/>
                </a:solidFill>
                <a:latin typeface="Times New Roman" panose="02020603050405020304" pitchFamily="18" charset="0"/>
                <a:cs typeface="Times New Roman" panose="02020603050405020304" pitchFamily="18" charset="0"/>
              </a:rPr>
              <a:t>one-stage precoding MU-MIMO-OFDM</a:t>
            </a:r>
          </a:p>
        </p:txBody>
      </p:sp>
      <p:sp>
        <p:nvSpPr>
          <p:cNvPr id="4" name="Rectangle 3">
            <a:extLst>
              <a:ext uri="{FF2B5EF4-FFF2-40B4-BE49-F238E27FC236}">
                <a16:creationId xmlns:a16="http://schemas.microsoft.com/office/drawing/2014/main" id="{3393FDBA-A412-3140-1FF7-44F89757EF83}"/>
              </a:ext>
            </a:extLst>
          </p:cNvPr>
          <p:cNvSpPr/>
          <p:nvPr/>
        </p:nvSpPr>
        <p:spPr>
          <a:xfrm>
            <a:off x="2808288" y="2779713"/>
            <a:ext cx="1403350" cy="1743075"/>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defRPr/>
            </a:pPr>
            <a:r>
              <a:rPr lang="en-US" sz="825" dirty="0">
                <a:solidFill>
                  <a:srgbClr val="000000"/>
                </a:solidFill>
                <a:latin typeface="Times New Roman" panose="02020603050405020304" pitchFamily="18" charset="0"/>
                <a:cs typeface="Times New Roman" panose="02020603050405020304" pitchFamily="18" charset="0"/>
              </a:rPr>
              <a:t>Frame and resource block structure for each antenna. One frame consists of 20 time slots and the first time slot is the overhead including SRS for downlink antenna spatial CSI estimation, which is used for space precoding at the transmitter. The locations of overhead from different antennas are staggered to avoid interference</a:t>
            </a:r>
            <a:r>
              <a:rPr lang="en-US" sz="825" dirty="0">
                <a:latin typeface="Times New Roman" panose="02020603050405020304" pitchFamily="18" charset="0"/>
                <a:cs typeface="Times New Roman" panose="02020603050405020304" pitchFamily="18" charset="0"/>
              </a:rPr>
              <a:t> </a:t>
            </a:r>
            <a:endParaRPr lang="en-GB" sz="825" dirty="0">
              <a:latin typeface="Times New Roman" panose="02020603050405020304" pitchFamily="18" charset="0"/>
              <a:cs typeface="Times New Roman" panose="02020603050405020304" pitchFamily="18" charset="0"/>
            </a:endParaRPr>
          </a:p>
        </p:txBody>
      </p:sp>
      <p:sp>
        <p:nvSpPr>
          <p:cNvPr id="352262" name="Slide Number Placeholder 1">
            <a:extLst>
              <a:ext uri="{FF2B5EF4-FFF2-40B4-BE49-F238E27FC236}">
                <a16:creationId xmlns:a16="http://schemas.microsoft.com/office/drawing/2014/main" id="{F68A7494-9FF4-296B-5E1F-338B511B90F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0002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4574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9146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718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20C6083-73D1-054E-B8A4-9C052F5F8AB9}" type="slidenum">
              <a:rPr lang="en-US" altLang="en-US" sz="1000" smtClean="0">
                <a:solidFill>
                  <a:srgbClr val="000000"/>
                </a:solidFill>
              </a:rPr>
              <a:pPr>
                <a:spcBef>
                  <a:spcPct val="0"/>
                </a:spcBef>
                <a:buFontTx/>
                <a:buNone/>
              </a:pPr>
              <a:t>58</a:t>
            </a:fld>
            <a:endParaRPr lang="en-US" altLang="en-US" sz="1000">
              <a:solidFill>
                <a:srgbClr val="000000"/>
              </a:solidFill>
            </a:endParaRPr>
          </a:p>
        </p:txBody>
      </p:sp>
      <p:pic>
        <p:nvPicPr>
          <p:cNvPr id="352263" name="Picture 5">
            <a:extLst>
              <a:ext uri="{FF2B5EF4-FFF2-40B4-BE49-F238E27FC236}">
                <a16:creationId xmlns:a16="http://schemas.microsoft.com/office/drawing/2014/main" id="{E60EC6EC-D684-5822-E20F-AF8855C79A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7963" y="1584325"/>
            <a:ext cx="2473325"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BD8DB847-E7F9-205A-D672-74E5AD404CDF}"/>
              </a:ext>
            </a:extLst>
          </p:cNvPr>
          <p:cNvSpPr/>
          <p:nvPr/>
        </p:nvSpPr>
        <p:spPr>
          <a:xfrm>
            <a:off x="4103688" y="5759450"/>
            <a:ext cx="4705350" cy="577850"/>
          </a:xfrm>
          <a:prstGeom prst="rect">
            <a:avLst/>
          </a:prstGeom>
        </p:spPr>
        <p:txBody>
          <a:bodyPr>
            <a:spAutoFit/>
          </a:bodyPr>
          <a:lstStyle/>
          <a:p>
            <a:pPr>
              <a:spcAft>
                <a:spcPts val="0"/>
              </a:spcAft>
              <a:buSzPts val="1200"/>
              <a:defRPr/>
            </a:pPr>
            <a:r>
              <a:rPr lang="en-US" sz="1050" kern="100" dirty="0">
                <a:solidFill>
                  <a:srgbClr val="00B0F0"/>
                </a:solidFill>
                <a:ea typeface="SimSun" panose="02010600030101010101" pitchFamily="2" charset="-122"/>
                <a:cs typeface="Arial" panose="020B0604020202020204" pitchFamily="34" charset="0"/>
              </a:rPr>
              <a:t>T. Xu, C. Masouros, and I. Darwazeh, “Waveform and space precoding for next generation downlink narrowband IoT,” IEEE Internet of Things Journal, vol. 6, no. 3, pp. 5097–5107, Jun. 2019.</a:t>
            </a:r>
            <a:endParaRPr lang="en-GB" sz="1050" kern="100" dirty="0">
              <a:solidFill>
                <a:srgbClr val="00B0F0"/>
              </a:solidFill>
              <a:ea typeface="SimSun" panose="02010600030101010101" pitchFamily="2" charset="-122"/>
              <a:cs typeface="Arial" panose="020B0604020202020204" pitchFamily="34" charset="0"/>
            </a:endParaRPr>
          </a:p>
        </p:txBody>
      </p:sp>
      <p:pic>
        <p:nvPicPr>
          <p:cNvPr id="352265" name="Picture 2">
            <a:extLst>
              <a:ext uri="{FF2B5EF4-FFF2-40B4-BE49-F238E27FC236}">
                <a16:creationId xmlns:a16="http://schemas.microsoft.com/office/drawing/2014/main" id="{B5C65D36-8176-927B-556F-7A5D9FD0E12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 y="5186363"/>
            <a:ext cx="187325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2266" name="Picture 3">
            <a:extLst>
              <a:ext uri="{FF2B5EF4-FFF2-40B4-BE49-F238E27FC236}">
                <a16:creationId xmlns:a16="http://schemas.microsoft.com/office/drawing/2014/main" id="{AA003DAE-0A75-3B91-5532-A0EBE926A3A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33613" y="5176838"/>
            <a:ext cx="173355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2267" name="Picture 11">
            <a:extLst>
              <a:ext uri="{FF2B5EF4-FFF2-40B4-BE49-F238E27FC236}">
                <a16:creationId xmlns:a16="http://schemas.microsoft.com/office/drawing/2014/main" id="{CF7CBB53-95B5-9E83-2D59-B4FB018CF15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59300" y="4522788"/>
            <a:ext cx="2874963"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标题 1">
            <a:extLst>
              <a:ext uri="{FF2B5EF4-FFF2-40B4-BE49-F238E27FC236}">
                <a16:creationId xmlns:a16="http://schemas.microsoft.com/office/drawing/2014/main" id="{8A9D041C-B55D-E0C8-75B7-B5E8E5BA76F6}"/>
              </a:ext>
            </a:extLst>
          </p:cNvPr>
          <p:cNvSpPr>
            <a:spLocks noGrp="1" noChangeArrowheads="1"/>
          </p:cNvSpPr>
          <p:nvPr>
            <p:ph type="title"/>
          </p:nvPr>
        </p:nvSpPr>
        <p:spPr>
          <a:xfrm>
            <a:off x="1223963" y="698500"/>
            <a:ext cx="6670675" cy="492125"/>
          </a:xfrm>
        </p:spPr>
        <p:txBody>
          <a:bodyPr/>
          <a:lstStyle/>
          <a:p>
            <a:pPr algn="ctr" eaLnBrk="1" hangingPunct="1"/>
            <a:r>
              <a:rPr lang="en-US" altLang="en-US" sz="2100">
                <a:ea typeface="ＭＳ Ｐゴシック" panose="020B0600070205080204" pitchFamily="34" charset="-128"/>
              </a:rPr>
              <a:t>Two-Stage Precoding</a:t>
            </a:r>
            <a:endParaRPr lang="en-GB" altLang="en-US" sz="2100">
              <a:ea typeface="ＭＳ Ｐゴシック" panose="020B0600070205080204" pitchFamily="34" charset="-128"/>
            </a:endParaRPr>
          </a:p>
        </p:txBody>
      </p:sp>
      <p:grpSp>
        <p:nvGrpSpPr>
          <p:cNvPr id="353282" name="Group 1">
            <a:extLst>
              <a:ext uri="{FF2B5EF4-FFF2-40B4-BE49-F238E27FC236}">
                <a16:creationId xmlns:a16="http://schemas.microsoft.com/office/drawing/2014/main" id="{9F878436-4874-802F-EE92-E8777EB0F93A}"/>
              </a:ext>
            </a:extLst>
          </p:cNvPr>
          <p:cNvGrpSpPr>
            <a:grpSpLocks/>
          </p:cNvGrpSpPr>
          <p:nvPr/>
        </p:nvGrpSpPr>
        <p:grpSpPr bwMode="auto">
          <a:xfrm>
            <a:off x="3995738" y="1362075"/>
            <a:ext cx="3552825" cy="893763"/>
            <a:chOff x="2051844" y="3896236"/>
            <a:chExt cx="4458917" cy="1121727"/>
          </a:xfrm>
        </p:grpSpPr>
        <p:pic>
          <p:nvPicPr>
            <p:cNvPr id="353289" name="Picture 14">
              <a:extLst>
                <a:ext uri="{FF2B5EF4-FFF2-40B4-BE49-F238E27FC236}">
                  <a16:creationId xmlns:a16="http://schemas.microsoft.com/office/drawing/2014/main" id="{029817A8-573F-DEBE-9D33-D9E594E26F8B}"/>
                </a:ext>
              </a:extLst>
            </p:cNvPr>
            <p:cNvPicPr>
              <a:picLocks noChangeAspect="1"/>
            </p:cNvPicPr>
            <p:nvPr/>
          </p:nvPicPr>
          <p:blipFill>
            <a:blip r:embed="rId2">
              <a:extLst>
                <a:ext uri="{28A0092B-C50C-407E-A947-70E740481C1C}">
                  <a14:useLocalDpi xmlns:a14="http://schemas.microsoft.com/office/drawing/2010/main" val="0"/>
                </a:ext>
              </a:extLst>
            </a:blip>
            <a:srcRect t="59128"/>
            <a:stretch>
              <a:fillRect/>
            </a:stretch>
          </p:blipFill>
          <p:spPr bwMode="auto">
            <a:xfrm>
              <a:off x="2051844" y="3896236"/>
              <a:ext cx="4458917" cy="1121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
              <a:extLst>
                <a:ext uri="{FF2B5EF4-FFF2-40B4-BE49-F238E27FC236}">
                  <a16:creationId xmlns:a16="http://schemas.microsoft.com/office/drawing/2014/main" id="{511EDF3C-06A3-A524-A220-655CFCD87E43}"/>
                </a:ext>
              </a:extLst>
            </p:cNvPr>
            <p:cNvSpPr>
              <a:spLocks noChangeArrowheads="1"/>
            </p:cNvSpPr>
            <p:nvPr/>
          </p:nvSpPr>
          <p:spPr bwMode="auto">
            <a:xfrm>
              <a:off x="2123569" y="4003826"/>
              <a:ext cx="412419" cy="268976"/>
            </a:xfrm>
            <a:prstGeom prst="rect">
              <a:avLst/>
            </a:prstGeom>
            <a:solidFill>
              <a:schemeClr val="bg1"/>
            </a:solidFill>
            <a:ln>
              <a:noFill/>
            </a:ln>
          </p:spPr>
          <p:txBody>
            <a:bodyPr>
              <a:spAutoFit/>
            </a:bodyPr>
            <a:lstStyle>
              <a:lvl1pPr marL="2857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spcBef>
                  <a:spcPct val="0"/>
                </a:spcBef>
                <a:buFontTx/>
                <a:buNone/>
                <a:defRPr/>
              </a:pPr>
              <a:endParaRPr lang="en-GB" altLang="en-US" sz="788" b="1" dirty="0">
                <a:latin typeface="Times New Roman" panose="02020603050405020304" pitchFamily="18" charset="0"/>
                <a:ea typeface="SimSun" panose="02010600030101010101" pitchFamily="2" charset="-122"/>
                <a:cs typeface="Times New Roman" panose="02020603050405020304" pitchFamily="18" charset="0"/>
              </a:endParaRPr>
            </a:p>
          </p:txBody>
        </p:sp>
      </p:grpSp>
      <p:sp>
        <p:nvSpPr>
          <p:cNvPr id="12" name="Rectangle 11">
            <a:extLst>
              <a:ext uri="{FF2B5EF4-FFF2-40B4-BE49-F238E27FC236}">
                <a16:creationId xmlns:a16="http://schemas.microsoft.com/office/drawing/2014/main" id="{12473830-F476-FD0D-DC41-A429C68398E2}"/>
              </a:ext>
            </a:extLst>
          </p:cNvPr>
          <p:cNvSpPr/>
          <p:nvPr/>
        </p:nvSpPr>
        <p:spPr>
          <a:xfrm>
            <a:off x="6427788" y="4002088"/>
            <a:ext cx="1889125" cy="1570037"/>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marL="214313" indent="-214313">
              <a:buFont typeface="Wingdings" panose="05000000000000000000" pitchFamily="2" charset="2"/>
              <a:buChar char="q"/>
              <a:defRPr/>
            </a:pPr>
            <a:r>
              <a:rPr lang="en-GB" sz="1200" dirty="0">
                <a:solidFill>
                  <a:srgbClr val="000000"/>
                </a:solidFill>
                <a:latin typeface="Times New Roman" panose="02020603050405020304" pitchFamily="18" charset="0"/>
                <a:cs typeface="Times New Roman" panose="02020603050405020304" pitchFamily="18" charset="0"/>
              </a:rPr>
              <a:t>Waveform precoding can use offline precoding matrix</a:t>
            </a:r>
          </a:p>
          <a:p>
            <a:pPr marL="214313" indent="-214313">
              <a:buFont typeface="Wingdings" panose="05000000000000000000" pitchFamily="2" charset="2"/>
              <a:buChar char="q"/>
              <a:defRPr/>
            </a:pPr>
            <a:r>
              <a:rPr lang="en-GB" sz="1200" dirty="0">
                <a:solidFill>
                  <a:srgbClr val="000000"/>
                </a:solidFill>
                <a:latin typeface="Times New Roman" panose="02020603050405020304" pitchFamily="18" charset="0"/>
                <a:cs typeface="Times New Roman" panose="02020603050405020304" pitchFamily="18" charset="0"/>
              </a:rPr>
              <a:t>MIMO precoding has to use online feedback CSI</a:t>
            </a:r>
          </a:p>
          <a:p>
            <a:pPr marL="214313" indent="-214313">
              <a:buFont typeface="Wingdings" panose="05000000000000000000" pitchFamily="2" charset="2"/>
              <a:buChar char="q"/>
              <a:defRPr/>
            </a:pPr>
            <a:r>
              <a:rPr lang="en-GB" sz="1200" dirty="0">
                <a:solidFill>
                  <a:srgbClr val="000000"/>
                </a:solidFill>
                <a:latin typeface="Times New Roman" panose="02020603050405020304" pitchFamily="18" charset="0"/>
                <a:cs typeface="Times New Roman" panose="02020603050405020304" pitchFamily="18" charset="0"/>
              </a:rPr>
              <a:t>Balance of precoding performance and processing speed</a:t>
            </a:r>
            <a:endParaRPr lang="en-GB" sz="1200" dirty="0">
              <a:latin typeface="Times New Roman" panose="02020603050405020304" pitchFamily="18" charset="0"/>
              <a:cs typeface="Times New Roman" panose="02020603050405020304" pitchFamily="18" charset="0"/>
            </a:endParaRPr>
          </a:p>
        </p:txBody>
      </p:sp>
      <p:sp>
        <p:nvSpPr>
          <p:cNvPr id="353284" name="Slide Number Placeholder 1">
            <a:extLst>
              <a:ext uri="{FF2B5EF4-FFF2-40B4-BE49-F238E27FC236}">
                <a16:creationId xmlns:a16="http://schemas.microsoft.com/office/drawing/2014/main" id="{EB313CAA-AD45-74AE-7D27-B103C30E5C25}"/>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0002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4574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9146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718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479353B-FB49-0E49-96C4-4F29AC6C1F36}" type="slidenum">
              <a:rPr lang="en-US" altLang="en-US" sz="1000" smtClean="0">
                <a:solidFill>
                  <a:srgbClr val="000000"/>
                </a:solidFill>
              </a:rPr>
              <a:pPr>
                <a:spcBef>
                  <a:spcPct val="0"/>
                </a:spcBef>
                <a:buFontTx/>
                <a:buNone/>
              </a:pPr>
              <a:t>59</a:t>
            </a:fld>
            <a:endParaRPr lang="en-US" altLang="en-US" sz="1000">
              <a:solidFill>
                <a:srgbClr val="000000"/>
              </a:solidFill>
            </a:endParaRPr>
          </a:p>
        </p:txBody>
      </p:sp>
      <p:pic>
        <p:nvPicPr>
          <p:cNvPr id="353285" name="Picture 3">
            <a:extLst>
              <a:ext uri="{FF2B5EF4-FFF2-40B4-BE49-F238E27FC236}">
                <a16:creationId xmlns:a16="http://schemas.microsoft.com/office/drawing/2014/main" id="{C81AE001-BD39-6D4B-48A4-BD2F80E101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963" y="1476375"/>
            <a:ext cx="2928937"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D392C167-D0AA-E47A-A887-00050AF48B36}"/>
              </a:ext>
            </a:extLst>
          </p:cNvPr>
          <p:cNvSpPr/>
          <p:nvPr/>
        </p:nvSpPr>
        <p:spPr>
          <a:xfrm>
            <a:off x="611188" y="5792788"/>
            <a:ext cx="8064500" cy="415925"/>
          </a:xfrm>
          <a:prstGeom prst="rect">
            <a:avLst/>
          </a:prstGeom>
        </p:spPr>
        <p:txBody>
          <a:bodyPr>
            <a:spAutoFit/>
          </a:bodyPr>
          <a:lstStyle/>
          <a:p>
            <a:pPr>
              <a:spcAft>
                <a:spcPts val="0"/>
              </a:spcAft>
              <a:buSzPts val="1200"/>
              <a:defRPr/>
            </a:pPr>
            <a:r>
              <a:rPr lang="en-US" sz="1050" kern="100" dirty="0">
                <a:solidFill>
                  <a:srgbClr val="00B0F0"/>
                </a:solidFill>
                <a:ea typeface="SimSun" panose="02010600030101010101" pitchFamily="2" charset="-122"/>
                <a:cs typeface="Arial" panose="020B0604020202020204" pitchFamily="34" charset="0"/>
              </a:rPr>
              <a:t>T. Xu, F. Liu, A, Li, C. Masouros, and I. Darwazeh, “Constructive Interference Precoding for Reliable Non-Orthogonal IoT Signaling,” IEEE International Conference on Computer Communications (IEEE INFOCOM 2019), Paris, France, Apr. 2019, pp. 590–595.</a:t>
            </a:r>
            <a:endParaRPr lang="en-GB" sz="1050" kern="100" dirty="0">
              <a:solidFill>
                <a:srgbClr val="00B0F0"/>
              </a:solidFill>
              <a:ea typeface="SimSun" panose="02010600030101010101" pitchFamily="2" charset="-122"/>
              <a:cs typeface="Arial" panose="020B0604020202020204" pitchFamily="34" charset="0"/>
            </a:endParaRPr>
          </a:p>
        </p:txBody>
      </p:sp>
      <p:sp>
        <p:nvSpPr>
          <p:cNvPr id="15" name="Rectangle 14">
            <a:extLst>
              <a:ext uri="{FF2B5EF4-FFF2-40B4-BE49-F238E27FC236}">
                <a16:creationId xmlns:a16="http://schemas.microsoft.com/office/drawing/2014/main" id="{DAA70128-C4FF-CB21-8FBE-C513B747B7FE}"/>
              </a:ext>
            </a:extLst>
          </p:cNvPr>
          <p:cNvSpPr/>
          <p:nvPr/>
        </p:nvSpPr>
        <p:spPr>
          <a:xfrm>
            <a:off x="4205288" y="2592388"/>
            <a:ext cx="3765550" cy="1130300"/>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defRPr/>
            </a:pPr>
            <a:r>
              <a:rPr lang="en-GB" sz="1125" dirty="0">
                <a:solidFill>
                  <a:srgbClr val="000000"/>
                </a:solidFill>
                <a:latin typeface="Times New Roman" panose="02020603050405020304" pitchFamily="18" charset="0"/>
                <a:cs typeface="Times New Roman" panose="02020603050405020304" pitchFamily="18" charset="0"/>
              </a:rPr>
              <a:t>Methods are available for the waveform and MIMO precoding:</a:t>
            </a:r>
          </a:p>
          <a:p>
            <a:pPr marL="257175" indent="-257175">
              <a:buFontTx/>
              <a:buAutoNum type="alphaLcParenBoth"/>
              <a:defRPr/>
            </a:pPr>
            <a:r>
              <a:rPr lang="en-GB" sz="1125" b="1" dirty="0">
                <a:solidFill>
                  <a:srgbClr val="FF0000"/>
                </a:solidFill>
                <a:latin typeface="Times New Roman" panose="02020603050405020304" pitchFamily="18" charset="0"/>
                <a:cs typeface="Times New Roman" panose="02020603050405020304" pitchFamily="18" charset="0"/>
              </a:rPr>
              <a:t>Zero Forcing Precoding (ZF)</a:t>
            </a:r>
          </a:p>
          <a:p>
            <a:pPr marL="257175" indent="-257175">
              <a:buFontTx/>
              <a:buAutoNum type="alphaLcParenBoth"/>
              <a:defRPr/>
            </a:pPr>
            <a:r>
              <a:rPr lang="en-GB" sz="1125" b="1" dirty="0">
                <a:solidFill>
                  <a:srgbClr val="FF0000"/>
                </a:solidFill>
                <a:latin typeface="Times New Roman" panose="02020603050405020304" pitchFamily="18" charset="0"/>
                <a:cs typeface="Times New Roman" panose="02020603050405020304" pitchFamily="18" charset="0"/>
              </a:rPr>
              <a:t>MMSE precoding (MMSE)</a:t>
            </a:r>
          </a:p>
          <a:p>
            <a:pPr marL="257175" indent="-257175">
              <a:buFontTx/>
              <a:buAutoNum type="alphaLcParenBoth"/>
              <a:defRPr/>
            </a:pPr>
            <a:r>
              <a:rPr lang="en-GB" sz="1125" b="1" dirty="0">
                <a:solidFill>
                  <a:srgbClr val="FF0000"/>
                </a:solidFill>
                <a:latin typeface="Times New Roman" panose="02020603050405020304" pitchFamily="18" charset="0"/>
                <a:cs typeface="Times New Roman" panose="02020603050405020304" pitchFamily="18" charset="0"/>
              </a:rPr>
              <a:t>Singular Value Reconstruction (SVR)</a:t>
            </a:r>
          </a:p>
          <a:p>
            <a:pPr marL="257175" indent="-257175">
              <a:buFontTx/>
              <a:buAutoNum type="alphaLcParenBoth"/>
              <a:defRPr/>
            </a:pPr>
            <a:r>
              <a:rPr lang="en-GB" sz="1125" b="1" dirty="0">
                <a:solidFill>
                  <a:srgbClr val="FF0000"/>
                </a:solidFill>
                <a:latin typeface="Times New Roman" panose="02020603050405020304" pitchFamily="18" charset="0"/>
                <a:cs typeface="Times New Roman" panose="02020603050405020304" pitchFamily="18" charset="0"/>
              </a:rPr>
              <a:t>Constructive Interference Precoding (CI) </a:t>
            </a:r>
          </a:p>
        </p:txBody>
      </p:sp>
      <p:sp>
        <p:nvSpPr>
          <p:cNvPr id="16" name="标题 1">
            <a:extLst>
              <a:ext uri="{FF2B5EF4-FFF2-40B4-BE49-F238E27FC236}">
                <a16:creationId xmlns:a16="http://schemas.microsoft.com/office/drawing/2014/main" id="{9E5A84E0-6D13-5AF2-913B-B55B49463996}"/>
              </a:ext>
            </a:extLst>
          </p:cNvPr>
          <p:cNvSpPr txBox="1">
            <a:spLocks/>
          </p:cNvSpPr>
          <p:nvPr/>
        </p:nvSpPr>
        <p:spPr bwMode="auto">
          <a:xfrm>
            <a:off x="3767138" y="4324350"/>
            <a:ext cx="2320925" cy="631825"/>
          </a:xfrm>
          <a:prstGeom prst="rect">
            <a:avLst/>
          </a:prstGeom>
          <a:ln/>
        </p:spPr>
        <p:style>
          <a:lnRef idx="2">
            <a:schemeClr val="dk1"/>
          </a:lnRef>
          <a:fillRef idx="1">
            <a:schemeClr val="lt1"/>
          </a:fillRef>
          <a:effectRef idx="0">
            <a:schemeClr val="dk1"/>
          </a:effectRef>
          <a:fontRef idx="minor">
            <a:schemeClr val="dk1"/>
          </a:fontRef>
        </p:style>
        <p:txBody>
          <a:bodyPr/>
          <a:lstStyle/>
          <a:p>
            <a:pPr>
              <a:defRPr/>
            </a:pPr>
            <a:r>
              <a:rPr lang="en-US" altLang="zh-CN" sz="1600" b="1" kern="0" dirty="0">
                <a:solidFill>
                  <a:srgbClr val="5A1B31"/>
                </a:solidFill>
                <a:ea typeface="ＭＳ Ｐゴシック" charset="0"/>
                <a:cs typeface="ＭＳ Ｐゴシック" charset="0"/>
                <a:sym typeface="Wingdings" panose="05000000000000000000" pitchFamily="2" charset="2"/>
              </a:rPr>
              <a:t>World-f</a:t>
            </a:r>
            <a:r>
              <a:rPr lang="en-GB" sz="1600" b="1" kern="0" dirty="0" err="1">
                <a:solidFill>
                  <a:srgbClr val="5A1B31"/>
                </a:solidFill>
                <a:ea typeface="ＭＳ Ｐゴシック" charset="0"/>
                <a:cs typeface="ＭＳ Ｐゴシック" charset="0"/>
                <a:sym typeface="Wingdings" panose="05000000000000000000" pitchFamily="2" charset="2"/>
              </a:rPr>
              <a:t>irst</a:t>
            </a:r>
            <a:r>
              <a:rPr lang="en-GB" sz="1600" b="1" kern="0" dirty="0">
                <a:solidFill>
                  <a:srgbClr val="5A1B31"/>
                </a:solidFill>
                <a:ea typeface="ＭＳ Ｐゴシック" charset="0"/>
                <a:cs typeface="ＭＳ Ｐゴシック" charset="0"/>
                <a:sym typeface="Wingdings" panose="05000000000000000000" pitchFamily="2" charset="2"/>
              </a:rPr>
              <a:t> CI-MIMO-SEFDM system demo</a:t>
            </a:r>
            <a:endParaRPr lang="en-GB" sz="1600" b="1" kern="0" dirty="0">
              <a:solidFill>
                <a:srgbClr val="5A1B31"/>
              </a:solidFill>
              <a:ea typeface="ＭＳ Ｐゴシック" charset="0"/>
              <a:cs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7" descr="MidBlue90">
            <a:extLst>
              <a:ext uri="{FF2B5EF4-FFF2-40B4-BE49-F238E27FC236}">
                <a16:creationId xmlns:a16="http://schemas.microsoft.com/office/drawing/2014/main" id="{22D26D88-1962-900B-A288-33ECEED91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E122C11B-C8CD-5B7C-D612-6C3B4E97A6FA}"/>
              </a:ext>
            </a:extLst>
          </p:cNvPr>
          <p:cNvSpPr txBox="1">
            <a:spLocks noChangeArrowheads="1"/>
          </p:cNvSpPr>
          <p:nvPr/>
        </p:nvSpPr>
        <p:spPr>
          <a:xfrm>
            <a:off x="422275" y="620713"/>
            <a:ext cx="8229600" cy="566737"/>
          </a:xfrm>
          <a:prstGeom prst="rect">
            <a:avLst/>
          </a:prstGeom>
          <a:ln/>
        </p:spPr>
        <p:txBody>
          <a:bodyPr lIns="90000" tIns="46800" rIns="90000" bIns="46800">
            <a:normAutofit fontScale="77500" lnSpcReduction="20000"/>
          </a:bodyPr>
          <a:lstStyle/>
          <a:p>
            <a:pPr algn="ctr" defTabSz="449263" fontAlgn="auto">
              <a:lnSpc>
                <a:spcPct val="101000"/>
              </a:lnSpc>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200" b="1" dirty="0">
                <a:solidFill>
                  <a:schemeClr val="accent5">
                    <a:lumMod val="75000"/>
                  </a:schemeClr>
                </a:solidFill>
                <a:latin typeface="Verdana" pitchFamily="34" charset="0"/>
                <a:ea typeface="+mj-ea"/>
                <a:cs typeface="+mj-cs"/>
              </a:rPr>
              <a:t>The concept has not changed since 1958!!</a:t>
            </a:r>
          </a:p>
        </p:txBody>
      </p:sp>
      <p:pic>
        <p:nvPicPr>
          <p:cNvPr id="274435" name="Picture 2">
            <a:extLst>
              <a:ext uri="{FF2B5EF4-FFF2-40B4-BE49-F238E27FC236}">
                <a16:creationId xmlns:a16="http://schemas.microsoft.com/office/drawing/2014/main" id="{B672C5C3-BC6C-A18A-9E11-B8D6E3DD7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1628775"/>
            <a:ext cx="4367213" cy="375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a:extLst>
              <a:ext uri="{FF2B5EF4-FFF2-40B4-BE49-F238E27FC236}">
                <a16:creationId xmlns:a16="http://schemas.microsoft.com/office/drawing/2014/main" id="{2DAA1FD6-D1FC-27FC-25DE-AA698ED72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963738"/>
            <a:ext cx="4586288" cy="308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787423B2-93DB-9844-9165-1F3EAC9EC2F7}"/>
              </a:ext>
            </a:extLst>
          </p:cNvPr>
          <p:cNvSpPr txBox="1">
            <a:spLocks noChangeArrowheads="1"/>
          </p:cNvSpPr>
          <p:nvPr/>
        </p:nvSpPr>
        <p:spPr bwMode="auto">
          <a:xfrm>
            <a:off x="4176713" y="5876925"/>
            <a:ext cx="4465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en-US" sz="1800">
                <a:latin typeface="Arial" panose="020B0604020202020204" pitchFamily="34" charset="0"/>
              </a:rPr>
              <a:t>This is an FSK system, but a special one!!</a:t>
            </a:r>
          </a:p>
        </p:txBody>
      </p:sp>
      <p:sp>
        <p:nvSpPr>
          <p:cNvPr id="9" name="TextBox 8">
            <a:extLst>
              <a:ext uri="{FF2B5EF4-FFF2-40B4-BE49-F238E27FC236}">
                <a16:creationId xmlns:a16="http://schemas.microsoft.com/office/drawing/2014/main" id="{50DC8ACD-A4C0-1CBD-2E66-906B80C3A8DA}"/>
              </a:ext>
            </a:extLst>
          </p:cNvPr>
          <p:cNvSpPr txBox="1"/>
          <p:nvPr/>
        </p:nvSpPr>
        <p:spPr>
          <a:xfrm>
            <a:off x="4859338" y="1028700"/>
            <a:ext cx="3294062" cy="1477963"/>
          </a:xfrm>
          <a:prstGeom prst="rect">
            <a:avLst/>
          </a:prstGeom>
          <a:gradFill>
            <a:gsLst>
              <a:gs pos="0">
                <a:schemeClr val="accent1">
                  <a:tint val="66000"/>
                  <a:satMod val="160000"/>
                </a:schemeClr>
              </a:gs>
              <a:gs pos="52000">
                <a:schemeClr val="accent1">
                  <a:tint val="44500"/>
                  <a:satMod val="160000"/>
                </a:schemeClr>
              </a:gs>
              <a:gs pos="100000">
                <a:schemeClr val="accent1">
                  <a:tint val="23500"/>
                  <a:satMod val="160000"/>
                </a:schemeClr>
              </a:gs>
            </a:gsLst>
            <a:lin ang="5400000" scaled="0"/>
          </a:gradFill>
        </p:spPr>
        <p:txBody>
          <a:bodyPr>
            <a:spAutoFit/>
          </a:bodyPr>
          <a:lstStyle/>
          <a:p>
            <a:pPr>
              <a:defRPr/>
            </a:pPr>
            <a:r>
              <a:rPr lang="en-GB" dirty="0">
                <a:latin typeface="+mj-lt"/>
                <a:ea typeface="ＭＳ Ｐゴシック" charset="0"/>
                <a:cs typeface="ＭＳ Ｐゴシック" charset="0"/>
              </a:rPr>
              <a:t>Total BW 2090 + 110 = 2200 Hz</a:t>
            </a:r>
          </a:p>
          <a:p>
            <a:pPr>
              <a:defRPr/>
            </a:pPr>
            <a:r>
              <a:rPr lang="en-GB" dirty="0">
                <a:latin typeface="+mj-lt"/>
                <a:ea typeface="ＭＳ Ｐゴシック" charset="0"/>
                <a:cs typeface="ＭＳ Ｐゴシック" charset="0"/>
              </a:rPr>
              <a:t>20 sub-carriers</a:t>
            </a:r>
          </a:p>
          <a:p>
            <a:pPr>
              <a:defRPr/>
            </a:pPr>
            <a:r>
              <a:rPr lang="en-GB" dirty="0">
                <a:latin typeface="+mj-lt"/>
                <a:ea typeface="ＭＳ Ｐゴシック" charset="0"/>
                <a:cs typeface="ＭＳ Ｐゴシック" charset="0"/>
              </a:rPr>
              <a:t>Sub-carrier separation = 110 Hz</a:t>
            </a:r>
          </a:p>
          <a:p>
            <a:pPr>
              <a:defRPr/>
            </a:pPr>
            <a:r>
              <a:rPr lang="en-GB" dirty="0">
                <a:latin typeface="+mj-lt"/>
                <a:ea typeface="ＭＳ Ｐゴシック" charset="0"/>
                <a:cs typeface="ＭＳ Ｐゴシック" charset="0"/>
              </a:rPr>
              <a:t>= 1/18.2 </a:t>
            </a:r>
            <a:r>
              <a:rPr lang="en-GB" dirty="0" err="1">
                <a:latin typeface="+mj-lt"/>
                <a:ea typeface="ＭＳ Ｐゴシック" charset="0"/>
                <a:cs typeface="ＭＳ Ｐゴシック" charset="0"/>
              </a:rPr>
              <a:t>ms</a:t>
            </a:r>
            <a:endParaRPr lang="en-GB" dirty="0">
              <a:latin typeface="+mj-lt"/>
              <a:ea typeface="ＭＳ Ｐゴシック" charset="0"/>
              <a:cs typeface="ＭＳ Ｐゴシック" charset="0"/>
            </a:endParaRPr>
          </a:p>
          <a:p>
            <a:pPr>
              <a:defRPr/>
            </a:pPr>
            <a:endParaRPr lang="en-GB"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barn(inVertical)">
                                      <p:cBhvr>
                                        <p:cTn id="7" dur="25000"/>
                                        <p:tgtEl>
                                          <p:spTgt spid="92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Slide Number Placeholder 1">
            <a:extLst>
              <a:ext uri="{FF2B5EF4-FFF2-40B4-BE49-F238E27FC236}">
                <a16:creationId xmlns:a16="http://schemas.microsoft.com/office/drawing/2014/main" id="{A9EE4DFD-3C39-8DF8-5989-5CE7A27E111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0002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4574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9146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718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14973CC-5B9B-C546-9BCB-55D2AB6C5361}" type="slidenum">
              <a:rPr lang="en-US" altLang="en-US" sz="1000" smtClean="0">
                <a:solidFill>
                  <a:srgbClr val="000000"/>
                </a:solidFill>
              </a:rPr>
              <a:pPr>
                <a:spcBef>
                  <a:spcPct val="0"/>
                </a:spcBef>
                <a:buFontTx/>
                <a:buNone/>
              </a:pPr>
              <a:t>60</a:t>
            </a:fld>
            <a:endParaRPr lang="en-US" altLang="en-US" sz="1000">
              <a:solidFill>
                <a:srgbClr val="000000"/>
              </a:solidFill>
            </a:endParaRPr>
          </a:p>
        </p:txBody>
      </p:sp>
      <p:pic>
        <p:nvPicPr>
          <p:cNvPr id="354306" name="Picture 1">
            <a:extLst>
              <a:ext uri="{FF2B5EF4-FFF2-40B4-BE49-F238E27FC236}">
                <a16:creationId xmlns:a16="http://schemas.microsoft.com/office/drawing/2014/main" id="{60A17C58-7E22-CF77-A3BB-03F81051DD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8363" y="3148013"/>
            <a:ext cx="7226300"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07" name="标题 1">
            <a:extLst>
              <a:ext uri="{FF2B5EF4-FFF2-40B4-BE49-F238E27FC236}">
                <a16:creationId xmlns:a16="http://schemas.microsoft.com/office/drawing/2014/main" id="{C73F2B46-56B7-0F8C-819D-6C8A78577BDD}"/>
              </a:ext>
            </a:extLst>
          </p:cNvPr>
          <p:cNvSpPr>
            <a:spLocks noGrp="1" noChangeArrowheads="1"/>
          </p:cNvSpPr>
          <p:nvPr>
            <p:ph type="title"/>
          </p:nvPr>
        </p:nvSpPr>
        <p:spPr>
          <a:xfrm>
            <a:off x="349250" y="681038"/>
            <a:ext cx="8491538" cy="431800"/>
          </a:xfrm>
        </p:spPr>
        <p:txBody>
          <a:bodyPr/>
          <a:lstStyle/>
          <a:p>
            <a:pPr algn="ctr" eaLnBrk="1" hangingPunct="1"/>
            <a:r>
              <a:rPr lang="en-GB" altLang="en-US" sz="2100">
                <a:ea typeface="ＭＳ Ｐゴシック" panose="020B0600070205080204" pitchFamily="34" charset="-128"/>
              </a:rPr>
              <a:t>Hybrid analogue digital multi-user MIMO beamforming</a:t>
            </a:r>
          </a:p>
        </p:txBody>
      </p:sp>
      <p:sp>
        <p:nvSpPr>
          <p:cNvPr id="11" name="Rectangle 10">
            <a:extLst>
              <a:ext uri="{FF2B5EF4-FFF2-40B4-BE49-F238E27FC236}">
                <a16:creationId xmlns:a16="http://schemas.microsoft.com/office/drawing/2014/main" id="{F3C59E75-424E-00B0-2A2B-29C95BA5DFF8}"/>
              </a:ext>
            </a:extLst>
          </p:cNvPr>
          <p:cNvSpPr/>
          <p:nvPr/>
        </p:nvSpPr>
        <p:spPr>
          <a:xfrm>
            <a:off x="1144588" y="5921375"/>
            <a:ext cx="7172325" cy="415925"/>
          </a:xfrm>
          <a:prstGeom prst="rect">
            <a:avLst/>
          </a:prstGeom>
        </p:spPr>
        <p:txBody>
          <a:bodyPr>
            <a:spAutoFit/>
          </a:bodyPr>
          <a:lstStyle/>
          <a:p>
            <a:pPr>
              <a:spcAft>
                <a:spcPts val="0"/>
              </a:spcAft>
              <a:buSzPts val="1200"/>
              <a:defRPr/>
            </a:pPr>
            <a:r>
              <a:rPr lang="en-US" sz="1050" kern="100" dirty="0">
                <a:solidFill>
                  <a:srgbClr val="00B0F0"/>
                </a:solidFill>
                <a:ea typeface="SimSun" panose="02010600030101010101" pitchFamily="2" charset="-122"/>
                <a:cs typeface="Arial" panose="020B0604020202020204" pitchFamily="34" charset="0"/>
              </a:rPr>
              <a:t>T. Xu, C. Masouros, and I. Darwazeh, “Design and Prototyping of Hybrid Analogue Digital Multiuser MIMO Beamforming for Non-Orthogonal Signals,” IEEE Internet of Things Journal, vol. 7, no. 3, pp. 1872-1883, Mar. 2020</a:t>
            </a:r>
            <a:endParaRPr lang="en-GB" sz="1050" kern="100" dirty="0">
              <a:solidFill>
                <a:srgbClr val="00B0F0"/>
              </a:solidFill>
              <a:ea typeface="SimSun" panose="02010600030101010101" pitchFamily="2" charset="-122"/>
              <a:cs typeface="Arial" panose="020B0604020202020204" pitchFamily="34" charset="0"/>
            </a:endParaRPr>
          </a:p>
        </p:txBody>
      </p:sp>
      <p:pic>
        <p:nvPicPr>
          <p:cNvPr id="354309" name="Picture 2">
            <a:extLst>
              <a:ext uri="{FF2B5EF4-FFF2-40B4-BE49-F238E27FC236}">
                <a16:creationId xmlns:a16="http://schemas.microsoft.com/office/drawing/2014/main" id="{97FFA7B1-1143-2B8E-B5A0-23FBED4DC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271588"/>
            <a:ext cx="80391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a:extLst>
              <a:ext uri="{FF2B5EF4-FFF2-40B4-BE49-F238E27FC236}">
                <a16:creationId xmlns:a16="http://schemas.microsoft.com/office/drawing/2014/main" id="{836B2225-2698-EED4-E85E-DB59A0B7FE62}"/>
              </a:ext>
            </a:extLst>
          </p:cNvPr>
          <p:cNvSpPr>
            <a:spLocks noGrp="1" noChangeArrowheads="1"/>
          </p:cNvSpPr>
          <p:nvPr>
            <p:ph type="title"/>
          </p:nvPr>
        </p:nvSpPr>
        <p:spPr>
          <a:xfrm>
            <a:off x="1411288" y="628650"/>
            <a:ext cx="6369050" cy="431800"/>
          </a:xfrm>
        </p:spPr>
        <p:txBody>
          <a:bodyPr/>
          <a:lstStyle/>
          <a:p>
            <a:pPr algn="ctr" eaLnBrk="1" hangingPunct="1"/>
            <a:r>
              <a:rPr lang="en-US" altLang="en-US">
                <a:ea typeface="ＭＳ Ｐゴシック" panose="020B0600070205080204" pitchFamily="34" charset="-128"/>
              </a:rPr>
              <a:t>Coexistence of waveforms</a:t>
            </a:r>
          </a:p>
        </p:txBody>
      </p:sp>
      <p:pic>
        <p:nvPicPr>
          <p:cNvPr id="355330" name="Picture 1">
            <a:extLst>
              <a:ext uri="{FF2B5EF4-FFF2-40B4-BE49-F238E27FC236}">
                <a16:creationId xmlns:a16="http://schemas.microsoft.com/office/drawing/2014/main" id="{570959AD-4E30-3C5D-7F4A-A04E97C838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95388"/>
            <a:ext cx="3019425" cy="26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5331" name="Picture 15">
            <a:extLst>
              <a:ext uri="{FF2B5EF4-FFF2-40B4-BE49-F238E27FC236}">
                <a16:creationId xmlns:a16="http://schemas.microsoft.com/office/drawing/2014/main" id="{A805FEB9-3017-3646-1023-3D51D0464C5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2343150"/>
            <a:ext cx="2339975"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5332" name="Picture 3">
            <a:extLst>
              <a:ext uri="{FF2B5EF4-FFF2-40B4-BE49-F238E27FC236}">
                <a16:creationId xmlns:a16="http://schemas.microsoft.com/office/drawing/2014/main" id="{66CCE9E6-11E7-939E-9E17-DF9EF15ADAD7}"/>
              </a:ext>
            </a:extLst>
          </p:cNvPr>
          <p:cNvPicPr>
            <a:picLocks noChangeAspect="1"/>
          </p:cNvPicPr>
          <p:nvPr/>
        </p:nvPicPr>
        <p:blipFill>
          <a:blip r:embed="rId5">
            <a:extLst>
              <a:ext uri="{28A0092B-C50C-407E-A947-70E740481C1C}">
                <a14:useLocalDpi xmlns:a14="http://schemas.microsoft.com/office/drawing/2010/main" val="0"/>
              </a:ext>
            </a:extLst>
          </a:blip>
          <a:srcRect l="6519" r="7664" b="38676"/>
          <a:stretch>
            <a:fillRect/>
          </a:stretch>
        </p:blipFill>
        <p:spPr bwMode="auto">
          <a:xfrm>
            <a:off x="3708400" y="1292225"/>
            <a:ext cx="283051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5333" name="Picture 1">
            <a:extLst>
              <a:ext uri="{FF2B5EF4-FFF2-40B4-BE49-F238E27FC236}">
                <a16:creationId xmlns:a16="http://schemas.microsoft.com/office/drawing/2014/main" id="{2597668B-B828-4836-AB4C-8FBAC449DE3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3550" y="3886200"/>
            <a:ext cx="8216900"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5334" name="Picture 3">
            <a:extLst>
              <a:ext uri="{FF2B5EF4-FFF2-40B4-BE49-F238E27FC236}">
                <a16:creationId xmlns:a16="http://schemas.microsoft.com/office/drawing/2014/main" id="{3E0DABCB-7048-4A41-114D-6CD326B6ACD5}"/>
              </a:ext>
            </a:extLst>
          </p:cNvPr>
          <p:cNvPicPr>
            <a:picLocks noChangeAspect="1"/>
          </p:cNvPicPr>
          <p:nvPr/>
        </p:nvPicPr>
        <p:blipFill>
          <a:blip r:embed="rId5">
            <a:extLst>
              <a:ext uri="{28A0092B-C50C-407E-A947-70E740481C1C}">
                <a14:useLocalDpi xmlns:a14="http://schemas.microsoft.com/office/drawing/2010/main" val="0"/>
              </a:ext>
            </a:extLst>
          </a:blip>
          <a:srcRect t="60435"/>
          <a:stretch>
            <a:fillRect/>
          </a:stretch>
        </p:blipFill>
        <p:spPr bwMode="auto">
          <a:xfrm>
            <a:off x="6164263" y="1312863"/>
            <a:ext cx="2347912"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238D3FC-2ABA-F9A2-59C3-B8875413BB63}"/>
              </a:ext>
            </a:extLst>
          </p:cNvPr>
          <p:cNvSpPr/>
          <p:nvPr/>
        </p:nvSpPr>
        <p:spPr>
          <a:xfrm>
            <a:off x="827088" y="6116638"/>
            <a:ext cx="7685087" cy="577850"/>
          </a:xfrm>
          <a:prstGeom prst="rect">
            <a:avLst/>
          </a:prstGeom>
        </p:spPr>
        <p:txBody>
          <a:bodyPr>
            <a:spAutoFit/>
          </a:bodyPr>
          <a:lstStyle/>
          <a:p>
            <a:pPr algn="just">
              <a:spcAft>
                <a:spcPts val="0"/>
              </a:spcAft>
              <a:buSzPts val="1200"/>
              <a:defRPr/>
            </a:pPr>
            <a:r>
              <a:rPr lang="en-US" sz="1050" kern="100" dirty="0">
                <a:solidFill>
                  <a:srgbClr val="00B0F0"/>
                </a:solidFill>
                <a:ea typeface="SimSun" panose="02010600030101010101" pitchFamily="2" charset="-122"/>
              </a:rPr>
              <a:t>T. Xu and I. Darwazeh, “Experimental over-the-air testing for coexistence of 4G and a spectrally efficient non-orthogonal signal,” in IEEE 28th Annual International Symposium on Personal, Indoor, and Mobile Radio Communications (PIMRC), Montreal, QC, Canada, Oct. 2017, pp. 1–5.</a:t>
            </a:r>
            <a:endParaRPr lang="en-GB" sz="1050" kern="100" dirty="0">
              <a:solidFill>
                <a:srgbClr val="00B0F0"/>
              </a:solidFill>
              <a:latin typeface="Times New Roman" panose="02020603050405020304" pitchFamily="18" charset="0"/>
              <a:ea typeface="SimSun" panose="02010600030101010101" pitchFamily="2"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itle 1">
            <a:extLst>
              <a:ext uri="{FF2B5EF4-FFF2-40B4-BE49-F238E27FC236}">
                <a16:creationId xmlns:a16="http://schemas.microsoft.com/office/drawing/2014/main" id="{8356A0B0-E871-61BA-80FA-1BE976F0F656}"/>
              </a:ext>
            </a:extLst>
          </p:cNvPr>
          <p:cNvSpPr>
            <a:spLocks noGrp="1" noChangeArrowheads="1"/>
          </p:cNvSpPr>
          <p:nvPr>
            <p:ph type="title"/>
          </p:nvPr>
        </p:nvSpPr>
        <p:spPr>
          <a:xfrm>
            <a:off x="354013" y="823913"/>
            <a:ext cx="8491537" cy="1001712"/>
          </a:xfrm>
        </p:spPr>
        <p:txBody>
          <a:bodyPr/>
          <a:lstStyle/>
          <a:p>
            <a:pPr algn="ctr"/>
            <a:r>
              <a:rPr lang="en-GB" altLang="en-US">
                <a:ea typeface="ＭＳ Ｐゴシック" panose="020B0600070205080204" pitchFamily="34" charset="-128"/>
              </a:rPr>
              <a:t>Coexistence of orthogonal and non-orthogonal signals</a:t>
            </a:r>
          </a:p>
        </p:txBody>
      </p:sp>
      <p:sp>
        <p:nvSpPr>
          <p:cNvPr id="357378" name="Slide Number Placeholder 3">
            <a:extLst>
              <a:ext uri="{FF2B5EF4-FFF2-40B4-BE49-F238E27FC236}">
                <a16:creationId xmlns:a16="http://schemas.microsoft.com/office/drawing/2014/main" id="{C7687BF6-E546-6BD0-27BD-137A9DCBFC5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0002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4574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9146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71850" indent="-1714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19BE240-816E-054B-BE3D-EDD2AE08292B}" type="slidenum">
              <a:rPr lang="en-US" altLang="en-US" sz="1000" smtClean="0"/>
              <a:pPr>
                <a:spcBef>
                  <a:spcPct val="0"/>
                </a:spcBef>
                <a:buFontTx/>
                <a:buNone/>
              </a:pPr>
              <a:t>62</a:t>
            </a:fld>
            <a:endParaRPr lang="en-US" altLang="en-US" sz="1000"/>
          </a:p>
        </p:txBody>
      </p:sp>
      <p:sp>
        <p:nvSpPr>
          <p:cNvPr id="220164" name="Content Placeholder 6">
            <a:extLst>
              <a:ext uri="{FF2B5EF4-FFF2-40B4-BE49-F238E27FC236}">
                <a16:creationId xmlns:a16="http://schemas.microsoft.com/office/drawing/2014/main" id="{074FDCF7-383E-2F6E-F28B-291FD36F2B54}"/>
              </a:ext>
            </a:extLst>
          </p:cNvPr>
          <p:cNvSpPr>
            <a:spLocks noGrp="1" noChangeArrowheads="1"/>
          </p:cNvSpPr>
          <p:nvPr>
            <p:ph sz="half" idx="1"/>
          </p:nvPr>
        </p:nvSpPr>
        <p:spPr>
          <a:xfrm>
            <a:off x="917575" y="3457575"/>
            <a:ext cx="2062163" cy="330200"/>
          </a:xfrm>
        </p:spPr>
        <p:txBody>
          <a:bodyPr/>
          <a:lstStyle/>
          <a:p>
            <a:pPr marL="0" indent="0">
              <a:buFontTx/>
              <a:buNone/>
              <a:defRPr/>
            </a:pPr>
            <a:r>
              <a:rPr lang="en-GB" altLang="en-US" sz="1350">
                <a:ea typeface="ＭＳ Ｐゴシック" panose="020B0600070205080204" pitchFamily="34" charset="-128"/>
              </a:rPr>
              <a:t>Orthogonal signalling</a:t>
            </a:r>
          </a:p>
          <a:p>
            <a:pPr marL="0" indent="0">
              <a:buFontTx/>
              <a:buNone/>
              <a:defRPr/>
            </a:pPr>
            <a:endParaRPr lang="en-GB" altLang="en-US" sz="1350">
              <a:ea typeface="ＭＳ Ｐゴシック" panose="020B0600070205080204" pitchFamily="34" charset="-128"/>
            </a:endParaRPr>
          </a:p>
        </p:txBody>
      </p:sp>
      <p:sp>
        <p:nvSpPr>
          <p:cNvPr id="220165" name="Content Placeholder 6">
            <a:extLst>
              <a:ext uri="{FF2B5EF4-FFF2-40B4-BE49-F238E27FC236}">
                <a16:creationId xmlns:a16="http://schemas.microsoft.com/office/drawing/2014/main" id="{9A7259ED-6E20-19B4-53C0-9AA97D978E91}"/>
              </a:ext>
            </a:extLst>
          </p:cNvPr>
          <p:cNvSpPr txBox="1">
            <a:spLocks/>
          </p:cNvSpPr>
          <p:nvPr/>
        </p:nvSpPr>
        <p:spPr bwMode="auto">
          <a:xfrm>
            <a:off x="3476625" y="2852738"/>
            <a:ext cx="1636713" cy="549275"/>
          </a:xfrm>
          <a:prstGeom prst="rect">
            <a:avLst/>
          </a:prstGeom>
          <a:noFill/>
          <a:ln>
            <a:noFill/>
          </a:ln>
        </p:spPr>
        <p:txBody>
          <a:bodyPr/>
          <a:lstStyle>
            <a:lvl1pPr defTabSz="68580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514350" indent="-171450" defTabSz="68580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8572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2001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5430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0002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4574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9146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718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563"/>
              </a:spcBef>
              <a:buFontTx/>
              <a:buNone/>
              <a:defRPr/>
            </a:pPr>
            <a:r>
              <a:rPr lang="en-GB" altLang="en-US" sz="1350"/>
              <a:t>Non-Orthogonal </a:t>
            </a:r>
          </a:p>
          <a:p>
            <a:pPr algn="ctr" eaLnBrk="1" hangingPunct="1">
              <a:lnSpc>
                <a:spcPct val="90000"/>
              </a:lnSpc>
              <a:spcBef>
                <a:spcPts val="563"/>
              </a:spcBef>
              <a:buFontTx/>
              <a:buNone/>
              <a:defRPr/>
            </a:pPr>
            <a:r>
              <a:rPr lang="en-GB" altLang="en-US" sz="1350"/>
              <a:t>signalling</a:t>
            </a:r>
          </a:p>
        </p:txBody>
      </p:sp>
      <p:sp>
        <p:nvSpPr>
          <p:cNvPr id="7" name="Oval 6">
            <a:extLst>
              <a:ext uri="{FF2B5EF4-FFF2-40B4-BE49-F238E27FC236}">
                <a16:creationId xmlns:a16="http://schemas.microsoft.com/office/drawing/2014/main" id="{8B166000-AFBB-EFC5-1D40-A6120D47C744}"/>
              </a:ext>
            </a:extLst>
          </p:cNvPr>
          <p:cNvSpPr/>
          <p:nvPr/>
        </p:nvSpPr>
        <p:spPr>
          <a:xfrm>
            <a:off x="914400" y="3246438"/>
            <a:ext cx="1871663" cy="9413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8" name="Oval 7">
            <a:extLst>
              <a:ext uri="{FF2B5EF4-FFF2-40B4-BE49-F238E27FC236}">
                <a16:creationId xmlns:a16="http://schemas.microsoft.com/office/drawing/2014/main" id="{8EE70DA4-F345-87C1-97FB-AB617CB3C4FF}"/>
              </a:ext>
            </a:extLst>
          </p:cNvPr>
          <p:cNvSpPr/>
          <p:nvPr/>
        </p:nvSpPr>
        <p:spPr>
          <a:xfrm>
            <a:off x="611188" y="2060575"/>
            <a:ext cx="5311775" cy="33131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9" name="Content Placeholder 6">
            <a:extLst>
              <a:ext uri="{FF2B5EF4-FFF2-40B4-BE49-F238E27FC236}">
                <a16:creationId xmlns:a16="http://schemas.microsoft.com/office/drawing/2014/main" id="{77405606-331D-CABD-3DAF-C832633F4949}"/>
              </a:ext>
            </a:extLst>
          </p:cNvPr>
          <p:cNvSpPr txBox="1">
            <a:spLocks/>
          </p:cNvSpPr>
          <p:nvPr/>
        </p:nvSpPr>
        <p:spPr>
          <a:xfrm>
            <a:off x="1477963" y="3708400"/>
            <a:ext cx="769937" cy="328613"/>
          </a:xfrm>
          <a:prstGeom prst="rect">
            <a:avLst/>
          </a:prstGeom>
          <a:solidFill>
            <a:schemeClr val="accent4">
              <a:lumMod val="60000"/>
              <a:lumOff val="40000"/>
              <a:alpha val="20000"/>
            </a:schemeClr>
          </a:solidFill>
        </p:spPr>
        <p:txBody>
          <a:bodyPr/>
          <a:lstStyle>
            <a:lvl1pPr defTabSz="68580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514350" indent="-171450" defTabSz="68580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8572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2001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5430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0002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4574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9146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718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563"/>
              </a:spcBef>
              <a:buFontTx/>
              <a:buNone/>
              <a:defRPr/>
            </a:pPr>
            <a:r>
              <a:rPr lang="en-GB" altLang="en-US" sz="1350" b="1"/>
              <a:t>OFDM</a:t>
            </a:r>
          </a:p>
          <a:p>
            <a:pPr eaLnBrk="1" hangingPunct="1">
              <a:lnSpc>
                <a:spcPct val="90000"/>
              </a:lnSpc>
              <a:spcBef>
                <a:spcPts val="563"/>
              </a:spcBef>
              <a:buFontTx/>
              <a:buNone/>
              <a:defRPr/>
            </a:pPr>
            <a:endParaRPr lang="en-GB" altLang="en-US" sz="1350"/>
          </a:p>
        </p:txBody>
      </p:sp>
      <p:sp>
        <p:nvSpPr>
          <p:cNvPr id="10" name="Oval 9">
            <a:extLst>
              <a:ext uri="{FF2B5EF4-FFF2-40B4-BE49-F238E27FC236}">
                <a16:creationId xmlns:a16="http://schemas.microsoft.com/office/drawing/2014/main" id="{31CEA967-CD8E-76EA-7D90-D78AF328EB8B}"/>
              </a:ext>
            </a:extLst>
          </p:cNvPr>
          <p:cNvSpPr/>
          <p:nvPr/>
        </p:nvSpPr>
        <p:spPr>
          <a:xfrm>
            <a:off x="2805113" y="2527300"/>
            <a:ext cx="2847975" cy="23987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1" name="Content Placeholder 6">
            <a:extLst>
              <a:ext uri="{FF2B5EF4-FFF2-40B4-BE49-F238E27FC236}">
                <a16:creationId xmlns:a16="http://schemas.microsoft.com/office/drawing/2014/main" id="{03E74175-B79B-9DC0-BCEE-54EF9ABEA4FE}"/>
              </a:ext>
            </a:extLst>
          </p:cNvPr>
          <p:cNvSpPr txBox="1">
            <a:spLocks/>
          </p:cNvSpPr>
          <p:nvPr/>
        </p:nvSpPr>
        <p:spPr>
          <a:xfrm>
            <a:off x="3114675" y="3319463"/>
            <a:ext cx="546100" cy="330200"/>
          </a:xfrm>
          <a:prstGeom prst="rect">
            <a:avLst/>
          </a:prstGeom>
          <a:solidFill>
            <a:schemeClr val="accent1">
              <a:lumMod val="50000"/>
              <a:alpha val="20000"/>
            </a:schemeClr>
          </a:solidFill>
        </p:spPr>
        <p:txBody>
          <a:bodyPr/>
          <a:lstStyle>
            <a:lvl1pPr defTabSz="68580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514350" indent="-171450" defTabSz="68580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8572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2001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5430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0002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4574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9146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718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563"/>
              </a:spcBef>
              <a:buFontTx/>
              <a:buNone/>
              <a:defRPr/>
            </a:pPr>
            <a:r>
              <a:rPr lang="en-GB" altLang="en-US" sz="1350"/>
              <a:t>FTN</a:t>
            </a:r>
          </a:p>
          <a:p>
            <a:pPr eaLnBrk="1" hangingPunct="1">
              <a:lnSpc>
                <a:spcPct val="90000"/>
              </a:lnSpc>
              <a:spcBef>
                <a:spcPts val="563"/>
              </a:spcBef>
              <a:buFontTx/>
              <a:buNone/>
              <a:defRPr/>
            </a:pPr>
            <a:endParaRPr lang="en-GB" altLang="en-US" sz="1350"/>
          </a:p>
        </p:txBody>
      </p:sp>
      <p:sp>
        <p:nvSpPr>
          <p:cNvPr id="12" name="Content Placeholder 6">
            <a:extLst>
              <a:ext uri="{FF2B5EF4-FFF2-40B4-BE49-F238E27FC236}">
                <a16:creationId xmlns:a16="http://schemas.microsoft.com/office/drawing/2014/main" id="{BCB550EC-433C-3E1C-8FDF-14BEEF87392B}"/>
              </a:ext>
            </a:extLst>
          </p:cNvPr>
          <p:cNvSpPr txBox="1">
            <a:spLocks/>
          </p:cNvSpPr>
          <p:nvPr/>
        </p:nvSpPr>
        <p:spPr>
          <a:xfrm>
            <a:off x="3295650" y="3681413"/>
            <a:ext cx="674688" cy="330200"/>
          </a:xfrm>
          <a:prstGeom prst="rect">
            <a:avLst/>
          </a:prstGeom>
          <a:solidFill>
            <a:schemeClr val="accent1">
              <a:lumMod val="50000"/>
              <a:alpha val="20000"/>
            </a:schemeClr>
          </a:solidFill>
        </p:spPr>
        <p:txBody>
          <a:bodyPr/>
          <a:lstStyle>
            <a:lvl1pPr defTabSz="68580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514350" indent="-171450" defTabSz="68580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8572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2001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5430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0002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4574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9146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718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563"/>
              </a:spcBef>
              <a:buFontTx/>
              <a:buNone/>
              <a:defRPr/>
            </a:pPr>
            <a:r>
              <a:rPr lang="en-GB" altLang="en-US" sz="1350"/>
              <a:t>FBMC</a:t>
            </a:r>
          </a:p>
          <a:p>
            <a:pPr eaLnBrk="1" hangingPunct="1">
              <a:lnSpc>
                <a:spcPct val="90000"/>
              </a:lnSpc>
              <a:spcBef>
                <a:spcPts val="563"/>
              </a:spcBef>
              <a:buFontTx/>
              <a:buNone/>
              <a:defRPr/>
            </a:pPr>
            <a:endParaRPr lang="en-GB" altLang="en-US" sz="1350"/>
          </a:p>
        </p:txBody>
      </p:sp>
      <p:sp>
        <p:nvSpPr>
          <p:cNvPr id="13" name="Content Placeholder 6">
            <a:extLst>
              <a:ext uri="{FF2B5EF4-FFF2-40B4-BE49-F238E27FC236}">
                <a16:creationId xmlns:a16="http://schemas.microsoft.com/office/drawing/2014/main" id="{51C63C98-5A49-4581-A9AD-B1501EB38272}"/>
              </a:ext>
            </a:extLst>
          </p:cNvPr>
          <p:cNvSpPr txBox="1">
            <a:spLocks/>
          </p:cNvSpPr>
          <p:nvPr/>
        </p:nvSpPr>
        <p:spPr>
          <a:xfrm>
            <a:off x="3462338" y="4048125"/>
            <a:ext cx="731837" cy="331788"/>
          </a:xfrm>
          <a:prstGeom prst="rect">
            <a:avLst/>
          </a:prstGeom>
          <a:solidFill>
            <a:schemeClr val="accent1">
              <a:lumMod val="50000"/>
              <a:alpha val="20000"/>
            </a:schemeClr>
          </a:solidFill>
        </p:spPr>
        <p:txBody>
          <a:bodyPr/>
          <a:lstStyle>
            <a:lvl1pPr defTabSz="68580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514350" indent="-171450" defTabSz="68580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8572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2001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5430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0002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4574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9146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718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563"/>
              </a:spcBef>
              <a:buFontTx/>
              <a:buNone/>
              <a:defRPr/>
            </a:pPr>
            <a:r>
              <a:rPr lang="en-GB" altLang="en-US" sz="1350"/>
              <a:t>GFDM</a:t>
            </a:r>
          </a:p>
          <a:p>
            <a:pPr eaLnBrk="1" hangingPunct="1">
              <a:lnSpc>
                <a:spcPct val="90000"/>
              </a:lnSpc>
              <a:spcBef>
                <a:spcPts val="563"/>
              </a:spcBef>
              <a:buFontTx/>
              <a:buNone/>
              <a:defRPr/>
            </a:pPr>
            <a:endParaRPr lang="en-GB" altLang="en-US" sz="1350"/>
          </a:p>
        </p:txBody>
      </p:sp>
      <p:sp>
        <p:nvSpPr>
          <p:cNvPr id="14" name="Content Placeholder 6">
            <a:extLst>
              <a:ext uri="{FF2B5EF4-FFF2-40B4-BE49-F238E27FC236}">
                <a16:creationId xmlns:a16="http://schemas.microsoft.com/office/drawing/2014/main" id="{CA80A40D-6A54-6600-54CE-FF9052E65799}"/>
              </a:ext>
            </a:extLst>
          </p:cNvPr>
          <p:cNvSpPr txBox="1">
            <a:spLocks/>
          </p:cNvSpPr>
          <p:nvPr/>
        </p:nvSpPr>
        <p:spPr>
          <a:xfrm>
            <a:off x="3665538" y="4418013"/>
            <a:ext cx="731837" cy="328612"/>
          </a:xfrm>
          <a:prstGeom prst="rect">
            <a:avLst/>
          </a:prstGeom>
          <a:solidFill>
            <a:schemeClr val="accent1">
              <a:lumMod val="50000"/>
              <a:alpha val="20000"/>
            </a:schemeClr>
          </a:solidFill>
        </p:spPr>
        <p:txBody>
          <a:bodyPr/>
          <a:lstStyle>
            <a:lvl1pPr defTabSz="68580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514350" indent="-171450" defTabSz="68580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8572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2001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5430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0002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4574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9146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718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563"/>
              </a:spcBef>
              <a:buFontTx/>
              <a:buNone/>
              <a:defRPr/>
            </a:pPr>
            <a:r>
              <a:rPr lang="en-GB" altLang="en-US" sz="1350"/>
              <a:t>UFMC</a:t>
            </a:r>
          </a:p>
          <a:p>
            <a:pPr eaLnBrk="1" hangingPunct="1">
              <a:lnSpc>
                <a:spcPct val="90000"/>
              </a:lnSpc>
              <a:spcBef>
                <a:spcPts val="563"/>
              </a:spcBef>
              <a:buFontTx/>
              <a:buNone/>
              <a:defRPr/>
            </a:pPr>
            <a:endParaRPr lang="en-GB" altLang="en-US" sz="1350"/>
          </a:p>
        </p:txBody>
      </p:sp>
      <p:sp>
        <p:nvSpPr>
          <p:cNvPr id="15" name="Content Placeholder 6">
            <a:extLst>
              <a:ext uri="{FF2B5EF4-FFF2-40B4-BE49-F238E27FC236}">
                <a16:creationId xmlns:a16="http://schemas.microsoft.com/office/drawing/2014/main" id="{72AFC3B8-85B5-7412-B542-3200D408DB6B}"/>
              </a:ext>
            </a:extLst>
          </p:cNvPr>
          <p:cNvSpPr txBox="1">
            <a:spLocks/>
          </p:cNvSpPr>
          <p:nvPr/>
        </p:nvSpPr>
        <p:spPr>
          <a:xfrm>
            <a:off x="4297363" y="3597275"/>
            <a:ext cx="815975" cy="330200"/>
          </a:xfrm>
          <a:prstGeom prst="rect">
            <a:avLst/>
          </a:prstGeom>
          <a:solidFill>
            <a:schemeClr val="accent4">
              <a:lumMod val="60000"/>
              <a:lumOff val="40000"/>
              <a:alpha val="20000"/>
            </a:schemeClr>
          </a:solidFill>
        </p:spPr>
        <p:txBody>
          <a:bodyPr/>
          <a:lstStyle>
            <a:lvl1pPr defTabSz="68580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514350" indent="-171450" defTabSz="68580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8572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2001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5430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0002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4574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9146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718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563"/>
              </a:spcBef>
              <a:buFontTx/>
              <a:buNone/>
              <a:defRPr/>
            </a:pPr>
            <a:r>
              <a:rPr lang="en-GB" altLang="en-US" sz="1350" b="1">
                <a:solidFill>
                  <a:srgbClr val="FF0000"/>
                </a:solidFill>
              </a:rPr>
              <a:t>SEFDM</a:t>
            </a:r>
          </a:p>
          <a:p>
            <a:pPr eaLnBrk="1" hangingPunct="1">
              <a:lnSpc>
                <a:spcPct val="90000"/>
              </a:lnSpc>
              <a:spcBef>
                <a:spcPts val="563"/>
              </a:spcBef>
              <a:buFontTx/>
              <a:buNone/>
              <a:defRPr/>
            </a:pPr>
            <a:endParaRPr lang="en-GB" altLang="en-US" sz="1350" b="1"/>
          </a:p>
        </p:txBody>
      </p:sp>
      <p:sp>
        <p:nvSpPr>
          <p:cNvPr id="220175" name="Content Placeholder 6">
            <a:extLst>
              <a:ext uri="{FF2B5EF4-FFF2-40B4-BE49-F238E27FC236}">
                <a16:creationId xmlns:a16="http://schemas.microsoft.com/office/drawing/2014/main" id="{218A06FC-0B4C-7FC4-C02A-532D9ACBE3EB}"/>
              </a:ext>
            </a:extLst>
          </p:cNvPr>
          <p:cNvSpPr txBox="1">
            <a:spLocks/>
          </p:cNvSpPr>
          <p:nvPr/>
        </p:nvSpPr>
        <p:spPr bwMode="auto">
          <a:xfrm>
            <a:off x="2593975" y="2344738"/>
            <a:ext cx="1397000" cy="330200"/>
          </a:xfrm>
          <a:prstGeom prst="rect">
            <a:avLst/>
          </a:prstGeom>
          <a:noFill/>
          <a:ln>
            <a:noFill/>
          </a:ln>
        </p:spPr>
        <p:txBody>
          <a:bodyPr/>
          <a:lstStyle>
            <a:lvl1pPr defTabSz="68580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514350" indent="-171450" defTabSz="68580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8572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2001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5430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0002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4574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9146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718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563"/>
              </a:spcBef>
              <a:buFontTx/>
              <a:buNone/>
              <a:defRPr/>
            </a:pPr>
            <a:r>
              <a:rPr lang="en-GB" altLang="en-US" sz="1425" b="1"/>
              <a:t>Coexistence</a:t>
            </a:r>
          </a:p>
          <a:p>
            <a:pPr eaLnBrk="1" hangingPunct="1">
              <a:lnSpc>
                <a:spcPct val="90000"/>
              </a:lnSpc>
              <a:spcBef>
                <a:spcPts val="563"/>
              </a:spcBef>
              <a:buFontTx/>
              <a:buNone/>
              <a:defRPr/>
            </a:pPr>
            <a:endParaRPr lang="en-GB" altLang="en-US" sz="1425" b="1"/>
          </a:p>
        </p:txBody>
      </p:sp>
      <p:sp>
        <p:nvSpPr>
          <p:cNvPr id="17" name="Content Placeholder 6">
            <a:extLst>
              <a:ext uri="{FF2B5EF4-FFF2-40B4-BE49-F238E27FC236}">
                <a16:creationId xmlns:a16="http://schemas.microsoft.com/office/drawing/2014/main" id="{EC282C35-044D-4632-8EA8-C3D710F08826}"/>
              </a:ext>
            </a:extLst>
          </p:cNvPr>
          <p:cNvSpPr txBox="1">
            <a:spLocks/>
          </p:cNvSpPr>
          <p:nvPr/>
        </p:nvSpPr>
        <p:spPr>
          <a:xfrm>
            <a:off x="4381500" y="4181475"/>
            <a:ext cx="731838" cy="330200"/>
          </a:xfrm>
          <a:prstGeom prst="rect">
            <a:avLst/>
          </a:prstGeom>
          <a:solidFill>
            <a:schemeClr val="accent1">
              <a:lumMod val="50000"/>
              <a:alpha val="20000"/>
            </a:schemeClr>
          </a:solidFill>
        </p:spPr>
        <p:txBody>
          <a:bodyPr/>
          <a:lstStyle>
            <a:lvl1pPr defTabSz="68580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514350" indent="-171450" defTabSz="68580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8572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2001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1543050" indent="-17145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0002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4574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29146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371850" indent="-17145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ts val="563"/>
              </a:spcBef>
              <a:buFontTx/>
              <a:buNone/>
              <a:defRPr/>
            </a:pPr>
            <a:r>
              <a:rPr lang="en-GB" altLang="en-US" sz="1350"/>
              <a:t>…</a:t>
            </a:r>
          </a:p>
          <a:p>
            <a:pPr eaLnBrk="1" hangingPunct="1">
              <a:lnSpc>
                <a:spcPct val="90000"/>
              </a:lnSpc>
              <a:spcBef>
                <a:spcPts val="563"/>
              </a:spcBef>
              <a:buFontTx/>
              <a:buNone/>
              <a:defRPr/>
            </a:pPr>
            <a:endParaRPr lang="en-GB" altLang="en-US" sz="1350"/>
          </a:p>
        </p:txBody>
      </p:sp>
      <p:sp>
        <p:nvSpPr>
          <p:cNvPr id="18" name="Rectangle 3">
            <a:extLst>
              <a:ext uri="{FF2B5EF4-FFF2-40B4-BE49-F238E27FC236}">
                <a16:creationId xmlns:a16="http://schemas.microsoft.com/office/drawing/2014/main" id="{C29EE27D-CD26-60C2-7DD1-9FE488FF9D10}"/>
              </a:ext>
            </a:extLst>
          </p:cNvPr>
          <p:cNvSpPr>
            <a:spLocks noChangeArrowheads="1"/>
          </p:cNvSpPr>
          <p:nvPr/>
        </p:nvSpPr>
        <p:spPr bwMode="auto">
          <a:xfrm>
            <a:off x="6465888" y="4141788"/>
            <a:ext cx="2322512" cy="1568450"/>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marL="2857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ctr">
              <a:spcBef>
                <a:spcPct val="0"/>
              </a:spcBef>
              <a:buFontTx/>
              <a:buNone/>
              <a:defRPr/>
            </a:pPr>
            <a:r>
              <a:rPr kumimoji="1" lang="en-GB" altLang="en-US" sz="1500" b="1" dirty="0">
                <a:solidFill>
                  <a:srgbClr val="FF0000"/>
                </a:solidFill>
                <a:latin typeface="Garamond" panose="02020404030301010803" pitchFamily="18" charset="0"/>
              </a:rPr>
              <a:t>SEFDM</a:t>
            </a:r>
          </a:p>
          <a:p>
            <a:pPr>
              <a:spcBef>
                <a:spcPct val="0"/>
              </a:spcBef>
              <a:buFont typeface="Wingdings" panose="05000000000000000000" pitchFamily="2" charset="2"/>
              <a:buChar char="Ø"/>
              <a:defRPr/>
            </a:pPr>
            <a:r>
              <a:rPr kumimoji="1" lang="en-GB" altLang="en-US" sz="1350" dirty="0">
                <a:solidFill>
                  <a:srgbClr val="000000"/>
                </a:solidFill>
                <a:latin typeface="Garamond" panose="02020404030301010803" pitchFamily="18" charset="0"/>
              </a:rPr>
              <a:t>Data rate improvement</a:t>
            </a:r>
          </a:p>
          <a:p>
            <a:pPr>
              <a:spcBef>
                <a:spcPct val="0"/>
              </a:spcBef>
              <a:buFont typeface="Wingdings" panose="05000000000000000000" pitchFamily="2" charset="2"/>
              <a:buChar char="Ø"/>
              <a:defRPr/>
            </a:pPr>
            <a:r>
              <a:rPr kumimoji="1" lang="en-GB" altLang="en-US" sz="1350" dirty="0">
                <a:solidFill>
                  <a:srgbClr val="000000"/>
                </a:solidFill>
                <a:latin typeface="Garamond" panose="02020404030301010803" pitchFamily="18" charset="0"/>
              </a:rPr>
              <a:t>Bandwidth saving</a:t>
            </a:r>
          </a:p>
          <a:p>
            <a:pPr>
              <a:spcBef>
                <a:spcPct val="0"/>
              </a:spcBef>
              <a:buFont typeface="Wingdings" panose="05000000000000000000" pitchFamily="2" charset="2"/>
              <a:buChar char="Ø"/>
              <a:defRPr/>
            </a:pPr>
            <a:r>
              <a:rPr kumimoji="1" lang="en-GB" altLang="en-US" sz="1350" dirty="0">
                <a:solidFill>
                  <a:srgbClr val="000000"/>
                </a:solidFill>
                <a:latin typeface="Garamond" panose="02020404030301010803" pitchFamily="18" charset="0"/>
              </a:rPr>
              <a:t>Similar signal generation with OFDM</a:t>
            </a:r>
          </a:p>
          <a:p>
            <a:pPr>
              <a:spcBef>
                <a:spcPct val="0"/>
              </a:spcBef>
              <a:buFont typeface="Wingdings" panose="05000000000000000000" pitchFamily="2" charset="2"/>
              <a:buChar char="Ø"/>
              <a:defRPr/>
            </a:pPr>
            <a:r>
              <a:rPr kumimoji="1" lang="en-GB" altLang="en-US" sz="1350" dirty="0">
                <a:solidFill>
                  <a:srgbClr val="000000"/>
                </a:solidFill>
                <a:latin typeface="Garamond" panose="02020404030301010803" pitchFamily="18" charset="0"/>
              </a:rPr>
              <a:t>Easy integration in existing communication systems</a:t>
            </a:r>
          </a:p>
        </p:txBody>
      </p:sp>
      <p:sp>
        <p:nvSpPr>
          <p:cNvPr id="19" name="Rectangle 3">
            <a:extLst>
              <a:ext uri="{FF2B5EF4-FFF2-40B4-BE49-F238E27FC236}">
                <a16:creationId xmlns:a16="http://schemas.microsoft.com/office/drawing/2014/main" id="{75B00E17-E3AC-2D7A-7967-9ED5703C7CA1}"/>
              </a:ext>
            </a:extLst>
          </p:cNvPr>
          <p:cNvSpPr>
            <a:spLocks noChangeArrowheads="1"/>
          </p:cNvSpPr>
          <p:nvPr/>
        </p:nvSpPr>
        <p:spPr bwMode="auto">
          <a:xfrm>
            <a:off x="6178550" y="1989138"/>
            <a:ext cx="2786063" cy="1938337"/>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marL="2857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indent="0" algn="ctr">
              <a:spcBef>
                <a:spcPct val="0"/>
              </a:spcBef>
              <a:buFontTx/>
              <a:buNone/>
              <a:defRPr/>
            </a:pPr>
            <a:r>
              <a:rPr kumimoji="1" lang="en-GB" altLang="en-US" sz="1500" b="1" dirty="0">
                <a:solidFill>
                  <a:srgbClr val="FF0000"/>
                </a:solidFill>
                <a:latin typeface="Garamond" panose="02020404030301010803" pitchFamily="18" charset="0"/>
              </a:rPr>
              <a:t>Spectral Efficiency Improvement</a:t>
            </a:r>
          </a:p>
          <a:p>
            <a:pPr marL="0" indent="0">
              <a:spcBef>
                <a:spcPct val="0"/>
              </a:spcBef>
              <a:buFontTx/>
              <a:buNone/>
              <a:defRPr/>
            </a:pPr>
            <a:r>
              <a:rPr kumimoji="1" lang="en-GB" altLang="en-US" sz="1500" b="1" dirty="0">
                <a:latin typeface="Garamond" panose="02020404030301010803" pitchFamily="18" charset="0"/>
              </a:rPr>
              <a:t>Increase bit rate:</a:t>
            </a:r>
          </a:p>
          <a:p>
            <a:pPr marL="0" indent="0">
              <a:spcBef>
                <a:spcPct val="0"/>
              </a:spcBef>
              <a:buFontTx/>
              <a:buNone/>
              <a:defRPr/>
            </a:pPr>
            <a:r>
              <a:rPr kumimoji="1" lang="en-GB" altLang="en-US" sz="1500" dirty="0">
                <a:latin typeface="Garamond" panose="02020404030301010803" pitchFamily="18" charset="0"/>
              </a:rPr>
              <a:t>FTN</a:t>
            </a:r>
          </a:p>
          <a:p>
            <a:pPr marL="0" indent="0">
              <a:spcBef>
                <a:spcPct val="0"/>
              </a:spcBef>
              <a:buFontTx/>
              <a:buNone/>
              <a:defRPr/>
            </a:pPr>
            <a:r>
              <a:rPr kumimoji="1" lang="en-GB" altLang="en-US" sz="1500" b="1" dirty="0">
                <a:latin typeface="Garamond" panose="02020404030301010803" pitchFamily="18" charset="0"/>
              </a:rPr>
              <a:t>Reduce BW or increase bit rate</a:t>
            </a:r>
          </a:p>
          <a:p>
            <a:pPr marL="0" indent="0">
              <a:spcBef>
                <a:spcPct val="0"/>
              </a:spcBef>
              <a:buFontTx/>
              <a:buNone/>
              <a:defRPr/>
            </a:pPr>
            <a:r>
              <a:rPr kumimoji="1" lang="en-GB" altLang="en-US" sz="1500" dirty="0">
                <a:latin typeface="Garamond" panose="02020404030301010803" pitchFamily="18" charset="0"/>
              </a:rPr>
              <a:t>SEFDM</a:t>
            </a:r>
          </a:p>
          <a:p>
            <a:pPr marL="0" indent="0">
              <a:spcBef>
                <a:spcPct val="0"/>
              </a:spcBef>
              <a:buFontTx/>
              <a:buNone/>
              <a:defRPr/>
            </a:pPr>
            <a:r>
              <a:rPr kumimoji="1" lang="en-GB" altLang="en-US" sz="1500" b="1" dirty="0">
                <a:latin typeface="Garamond" panose="02020404030301010803" pitchFamily="18" charset="0"/>
              </a:rPr>
              <a:t>Coexistence advantage:</a:t>
            </a:r>
          </a:p>
          <a:p>
            <a:pPr marL="0" indent="0">
              <a:spcBef>
                <a:spcPct val="0"/>
              </a:spcBef>
              <a:buFontTx/>
              <a:buNone/>
              <a:defRPr/>
            </a:pPr>
            <a:r>
              <a:rPr kumimoji="1" lang="en-GB" altLang="en-US" sz="1500" dirty="0">
                <a:latin typeface="Garamond" panose="02020404030301010803" pitchFamily="18" charset="0"/>
              </a:rPr>
              <a:t>FBMC, GFDM, UFMC</a:t>
            </a:r>
          </a:p>
        </p:txBody>
      </p:sp>
    </p:spTree>
  </p:cSld>
  <p:clrMapOvr>
    <a:masterClrMapping/>
  </p:clrMapOvr>
  <p:transition spd="slow" advTm="42158"/>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Title 1">
            <a:extLst>
              <a:ext uri="{FF2B5EF4-FFF2-40B4-BE49-F238E27FC236}">
                <a16:creationId xmlns:a16="http://schemas.microsoft.com/office/drawing/2014/main" id="{6967209B-C027-C576-F95F-5830C8439606}"/>
              </a:ext>
            </a:extLst>
          </p:cNvPr>
          <p:cNvSpPr>
            <a:spLocks noGrp="1" noChangeArrowheads="1"/>
          </p:cNvSpPr>
          <p:nvPr>
            <p:ph type="title"/>
          </p:nvPr>
        </p:nvSpPr>
        <p:spPr>
          <a:xfrm>
            <a:off x="258763" y="506413"/>
            <a:ext cx="8715375" cy="973137"/>
          </a:xfrm>
        </p:spPr>
        <p:txBody>
          <a:bodyPr/>
          <a:lstStyle/>
          <a:p>
            <a:r>
              <a:rPr lang="en-GB" altLang="en-US">
                <a:ea typeface="ＭＳ Ｐゴシック" panose="020B0600070205080204" pitchFamily="34" charset="-128"/>
              </a:rPr>
              <a:t>Broadband Amplifiers with 200 GHz + BW</a:t>
            </a:r>
          </a:p>
        </p:txBody>
      </p:sp>
      <p:sp>
        <p:nvSpPr>
          <p:cNvPr id="358402" name="Slide Number Placeholder 8">
            <a:extLst>
              <a:ext uri="{FF2B5EF4-FFF2-40B4-BE49-F238E27FC236}">
                <a16:creationId xmlns:a16="http://schemas.microsoft.com/office/drawing/2014/main" id="{C79E7F06-03AD-681B-2717-30336295BE7C}"/>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902896E-4647-EC4A-BF48-61B6BC4BD2BC}" type="slidenum">
              <a:rPr lang="en-US" altLang="en-US" sz="1400" smtClean="0">
                <a:solidFill>
                  <a:srgbClr val="000000"/>
                </a:solidFill>
              </a:rPr>
              <a:pPr>
                <a:spcBef>
                  <a:spcPct val="0"/>
                </a:spcBef>
                <a:buFontTx/>
                <a:buNone/>
              </a:pPr>
              <a:t>63</a:t>
            </a:fld>
            <a:endParaRPr lang="en-US" altLang="en-US" sz="1400">
              <a:solidFill>
                <a:srgbClr val="000000"/>
              </a:solidFill>
            </a:endParaRPr>
          </a:p>
        </p:txBody>
      </p:sp>
      <p:sp>
        <p:nvSpPr>
          <p:cNvPr id="10" name="TextBox 9">
            <a:extLst>
              <a:ext uri="{FF2B5EF4-FFF2-40B4-BE49-F238E27FC236}">
                <a16:creationId xmlns:a16="http://schemas.microsoft.com/office/drawing/2014/main" id="{EAABF981-2306-1861-5EF6-0C702CFF82F2}"/>
              </a:ext>
            </a:extLst>
          </p:cNvPr>
          <p:cNvSpPr txBox="1"/>
          <p:nvPr/>
        </p:nvSpPr>
        <p:spPr>
          <a:xfrm>
            <a:off x="288925" y="5843588"/>
            <a:ext cx="8283575" cy="577850"/>
          </a:xfrm>
          <a:prstGeom prst="rect">
            <a:avLst/>
          </a:prstGeom>
          <a:noFill/>
        </p:spPr>
        <p:txBody>
          <a:bodyPr>
            <a:spAutoFit/>
          </a:bodyPr>
          <a:lstStyle/>
          <a:p>
            <a:pPr>
              <a:defRPr/>
            </a:pPr>
            <a:r>
              <a:rPr lang="en-GB" sz="1050" dirty="0">
                <a:solidFill>
                  <a:srgbClr val="00B0F0"/>
                </a:solidFill>
                <a:latin typeface="+mn-lt"/>
              </a:rPr>
              <a:t> K. Eriksson, I. Darwazeh and H. Zirath, " </a:t>
            </a:r>
            <a:r>
              <a:rPr lang="en-GB" sz="1050" dirty="0" err="1">
                <a:solidFill>
                  <a:srgbClr val="00B0F0"/>
                </a:solidFill>
                <a:latin typeface="+mn-lt"/>
              </a:rPr>
              <a:t>InP</a:t>
            </a:r>
            <a:r>
              <a:rPr lang="en-GB" sz="1050" dirty="0">
                <a:solidFill>
                  <a:srgbClr val="00B0F0"/>
                </a:solidFill>
                <a:latin typeface="+mn-lt"/>
              </a:rPr>
              <a:t> DHBT Distributed Amplifiers With Up to 235-GHz Bandwidth", IEEE Transactions on Microwave Theory and Techniques, Vol. 63, Issue 4, pp. 1334-1341, April 2015.</a:t>
            </a:r>
          </a:p>
          <a:p>
            <a:pPr>
              <a:defRPr/>
            </a:pPr>
            <a:endParaRPr lang="en-GB" sz="1050" dirty="0">
              <a:solidFill>
                <a:srgbClr val="00B0F0"/>
              </a:solidFill>
              <a:latin typeface="+mn-lt"/>
            </a:endParaRPr>
          </a:p>
        </p:txBody>
      </p:sp>
      <p:pic>
        <p:nvPicPr>
          <p:cNvPr id="358404" name="Content Placeholder 10">
            <a:extLst>
              <a:ext uri="{FF2B5EF4-FFF2-40B4-BE49-F238E27FC236}">
                <a16:creationId xmlns:a16="http://schemas.microsoft.com/office/drawing/2014/main" id="{D4DC20A8-025E-4CC0-D4C5-F192982107BE}"/>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50863" y="955675"/>
            <a:ext cx="3305175" cy="1617663"/>
          </a:xfrm>
        </p:spPr>
      </p:pic>
      <p:pic>
        <p:nvPicPr>
          <p:cNvPr id="358405" name="Picture 11">
            <a:extLst>
              <a:ext uri="{FF2B5EF4-FFF2-40B4-BE49-F238E27FC236}">
                <a16:creationId xmlns:a16="http://schemas.microsoft.com/office/drawing/2014/main" id="{1FB9D7AC-0C8D-9FAE-867A-16CF22CA7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3263" y="1438275"/>
            <a:ext cx="380365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6" name="Picture 14">
            <a:extLst>
              <a:ext uri="{FF2B5EF4-FFF2-40B4-BE49-F238E27FC236}">
                <a16:creationId xmlns:a16="http://schemas.microsoft.com/office/drawing/2014/main" id="{B8238B0C-D3C2-7021-FA45-B09ABD3B0B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250" y="3090863"/>
            <a:ext cx="40036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7" name="Picture 5">
            <a:extLst>
              <a:ext uri="{FF2B5EF4-FFF2-40B4-BE49-F238E27FC236}">
                <a16:creationId xmlns:a16="http://schemas.microsoft.com/office/drawing/2014/main" id="{4954872D-85B9-10B1-3432-3A3422E30F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113" y="3470275"/>
            <a:ext cx="2478087" cy="176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08" name="Picture 7">
            <a:extLst>
              <a:ext uri="{FF2B5EF4-FFF2-40B4-BE49-F238E27FC236}">
                <a16:creationId xmlns:a16="http://schemas.microsoft.com/office/drawing/2014/main" id="{0BEB8921-7476-47E3-AB8C-74B6507DAE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7813" y="3930650"/>
            <a:ext cx="1241425"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09" name="Picture 18">
            <a:extLst>
              <a:ext uri="{FF2B5EF4-FFF2-40B4-BE49-F238E27FC236}">
                <a16:creationId xmlns:a16="http://schemas.microsoft.com/office/drawing/2014/main" id="{17115A9C-7F43-BA24-F8DC-EAFD592F60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100" y="2473325"/>
            <a:ext cx="2087563"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61A1E8-5195-86B9-6754-E92A8A5274AF}"/>
              </a:ext>
            </a:extLst>
          </p:cNvPr>
          <p:cNvSpPr>
            <a:spLocks noGrp="1"/>
          </p:cNvSpPr>
          <p:nvPr>
            <p:ph idx="1"/>
          </p:nvPr>
        </p:nvSpPr>
        <p:spPr>
          <a:xfrm>
            <a:off x="539750" y="981075"/>
            <a:ext cx="8064500" cy="3671888"/>
          </a:xfrm>
        </p:spPr>
        <p:txBody>
          <a:bodyPr/>
          <a:lstStyle/>
          <a:p>
            <a:pPr marL="0" indent="0" algn="ctr">
              <a:buFontTx/>
              <a:buNone/>
              <a:defRPr/>
            </a:pPr>
            <a:r>
              <a:rPr lang="en-US" sz="1800" i="1" dirty="0"/>
              <a:t>Does it work over different media (wireless and optical)?</a:t>
            </a:r>
          </a:p>
          <a:p>
            <a:pPr marL="0" indent="0" algn="ctr">
              <a:buFontTx/>
              <a:buNone/>
              <a:defRPr/>
            </a:pPr>
            <a:r>
              <a:rPr lang="en-US" sz="1800" i="1" dirty="0"/>
              <a:t>Can it be made? SDR techniques; FPGAs; ICs </a:t>
            </a:r>
          </a:p>
          <a:p>
            <a:pPr marL="0" indent="0" algn="ctr">
              <a:buFontTx/>
              <a:buNone/>
              <a:defRPr/>
            </a:pPr>
            <a:r>
              <a:rPr lang="en-US" sz="1800" i="1" dirty="0"/>
              <a:t>Practical problems?</a:t>
            </a:r>
          </a:p>
          <a:p>
            <a:pPr marL="0" indent="0" algn="ctr">
              <a:buFontTx/>
              <a:buNone/>
              <a:defRPr/>
            </a:pPr>
            <a:r>
              <a:rPr lang="en-US" sz="1800" i="1" dirty="0"/>
              <a:t>Signal generation</a:t>
            </a:r>
          </a:p>
          <a:p>
            <a:pPr marL="0" indent="0" algn="ctr">
              <a:buFontTx/>
              <a:buNone/>
              <a:defRPr/>
            </a:pPr>
            <a:r>
              <a:rPr lang="en-US" sz="1800" i="1" dirty="0"/>
              <a:t>Signal detection</a:t>
            </a:r>
          </a:p>
          <a:p>
            <a:pPr marL="0" indent="0" algn="ctr">
              <a:buFontTx/>
              <a:buNone/>
              <a:defRPr/>
            </a:pPr>
            <a:r>
              <a:rPr lang="en-US" sz="1800" i="1" dirty="0"/>
              <a:t>Channel estimation</a:t>
            </a:r>
          </a:p>
          <a:p>
            <a:pPr marL="0" indent="0" algn="ctr">
              <a:buFontTx/>
              <a:buNone/>
              <a:defRPr/>
            </a:pPr>
            <a:r>
              <a:rPr lang="en-US" sz="1800" i="1" dirty="0"/>
              <a:t>Amplifiers</a:t>
            </a:r>
          </a:p>
          <a:p>
            <a:pPr marL="0" indent="0" algn="ctr">
              <a:buFontTx/>
              <a:buNone/>
              <a:defRPr/>
            </a:pPr>
            <a:r>
              <a:rPr lang="en-US" sz="1800" i="1" dirty="0" err="1"/>
              <a:t>Synchronisation</a:t>
            </a:r>
            <a:endParaRPr lang="en-US" sz="1800" i="1" dirty="0"/>
          </a:p>
          <a:p>
            <a:pPr marL="0" indent="0" algn="ctr">
              <a:buFontTx/>
              <a:buNone/>
              <a:defRPr/>
            </a:pPr>
            <a:r>
              <a:rPr lang="en-US" sz="1800" i="1" dirty="0"/>
              <a:t>Frequency and phase offsets</a:t>
            </a:r>
          </a:p>
          <a:p>
            <a:pPr marL="0" indent="0" algn="ctr">
              <a:buFontTx/>
              <a:buNone/>
              <a:defRPr/>
            </a:pPr>
            <a:r>
              <a:rPr lang="en-US" sz="1800" i="1" dirty="0"/>
              <a:t>Fit within existing standard waveforms and frames</a:t>
            </a:r>
          </a:p>
          <a:p>
            <a:pPr marL="0" indent="0" algn="ctr">
              <a:buFontTx/>
              <a:buNone/>
              <a:defRPr/>
            </a:pPr>
            <a:r>
              <a:rPr lang="en-US" sz="1800" i="1" dirty="0"/>
              <a:t>Offer advantages over existing systems in real environments</a:t>
            </a:r>
          </a:p>
          <a:p>
            <a:pPr marL="0" indent="0" algn="ctr">
              <a:buFontTx/>
              <a:buNone/>
              <a:defRPr/>
            </a:pPr>
            <a:r>
              <a:rPr lang="en-US" sz="2000" i="1" dirty="0">
                <a:solidFill>
                  <a:srgbClr val="7030A0"/>
                </a:solidFill>
              </a:rPr>
              <a:t>A simple conclusion SEFDM:</a:t>
            </a:r>
          </a:p>
          <a:p>
            <a:pPr marL="0" indent="0" algn="ctr">
              <a:buFontTx/>
              <a:buNone/>
              <a:defRPr/>
            </a:pPr>
            <a:r>
              <a:rPr lang="en-US" sz="2000" i="1" dirty="0">
                <a:solidFill>
                  <a:srgbClr val="7030A0"/>
                </a:solidFill>
              </a:rPr>
              <a:t>Increase bit rate by up to 70% with power penalty (2-4 dB)</a:t>
            </a:r>
          </a:p>
          <a:p>
            <a:pPr marL="0" indent="0" algn="ctr">
              <a:buFontTx/>
              <a:buNone/>
              <a:defRPr/>
            </a:pPr>
            <a:r>
              <a:rPr lang="en-US" sz="2000" i="1" dirty="0">
                <a:solidFill>
                  <a:srgbClr val="7030A0"/>
                </a:solidFill>
              </a:rPr>
              <a:t>Or</a:t>
            </a:r>
          </a:p>
          <a:p>
            <a:pPr marL="0" indent="0" algn="ctr">
              <a:buFontTx/>
              <a:buNone/>
              <a:defRPr/>
            </a:pPr>
            <a:r>
              <a:rPr lang="en-US" sz="2000" i="1" dirty="0">
                <a:solidFill>
                  <a:srgbClr val="7030A0"/>
                </a:solidFill>
              </a:rPr>
              <a:t>Reduce transmission power for the same bit rate (up to 2 dB)</a:t>
            </a:r>
          </a:p>
          <a:p>
            <a:pPr marL="0" indent="0" algn="ctr">
              <a:buFontTx/>
              <a:buNone/>
              <a:defRPr/>
            </a:pPr>
            <a:r>
              <a:rPr lang="en-US" sz="2000" i="1" dirty="0">
                <a:solidFill>
                  <a:srgbClr val="C00000"/>
                </a:solidFill>
              </a:rPr>
              <a:t>UK work started in 2003 now followed by 20+ groups worldwide and might be one of the comms standard modulation formats</a:t>
            </a:r>
          </a:p>
          <a:p>
            <a:pPr marL="0" indent="0" algn="ctr">
              <a:buFontTx/>
              <a:buNone/>
              <a:defRPr/>
            </a:pPr>
            <a:endParaRPr lang="en-US" sz="2000" i="1" dirty="0"/>
          </a:p>
          <a:p>
            <a:pPr marL="0" indent="0" algn="ctr">
              <a:buFontTx/>
              <a:buNone/>
              <a:defRPr/>
            </a:pPr>
            <a:endParaRPr lang="en-US" sz="2000" i="1" dirty="0"/>
          </a:p>
          <a:p>
            <a:pPr marL="0" indent="0" algn="ctr">
              <a:buFontTx/>
              <a:buNone/>
              <a:defRPr/>
            </a:pPr>
            <a:endParaRPr lang="en-US" sz="2000" i="1" dirty="0"/>
          </a:p>
          <a:p>
            <a:pPr marL="0" indent="0" algn="ctr">
              <a:buFontTx/>
              <a:buNone/>
              <a:defRPr/>
            </a:pPr>
            <a:endParaRPr lang="en-US" sz="2000" i="1" dirty="0"/>
          </a:p>
          <a:p>
            <a:pPr marL="0" indent="0" algn="ctr">
              <a:buFontTx/>
              <a:buNone/>
              <a:defRPr/>
            </a:pPr>
            <a:endParaRPr lang="en-US" sz="2000" i="1" dirty="0"/>
          </a:p>
          <a:p>
            <a:pPr marL="0" indent="0">
              <a:buFontTx/>
              <a:buNone/>
              <a:defRPr/>
            </a:pPr>
            <a:r>
              <a:rPr lang="en-US" sz="2400" dirty="0"/>
              <a:t>		</a:t>
            </a:r>
          </a:p>
          <a:p>
            <a:pPr>
              <a:defRPr/>
            </a:pPr>
            <a:endParaRPr lang="en-US" sz="2400" dirty="0"/>
          </a:p>
          <a:p>
            <a:pPr>
              <a:defRPr/>
            </a:pPr>
            <a:endParaRPr lang="en-US" dirty="0"/>
          </a:p>
        </p:txBody>
      </p:sp>
      <p:sp>
        <p:nvSpPr>
          <p:cNvPr id="359426" name="标题 1">
            <a:extLst>
              <a:ext uri="{FF2B5EF4-FFF2-40B4-BE49-F238E27FC236}">
                <a16:creationId xmlns:a16="http://schemas.microsoft.com/office/drawing/2014/main" id="{8702FDC0-2F1B-1749-C54B-1AFABB876327}"/>
              </a:ext>
            </a:extLst>
          </p:cNvPr>
          <p:cNvSpPr>
            <a:spLocks noGrp="1" noChangeArrowheads="1"/>
          </p:cNvSpPr>
          <p:nvPr>
            <p:ph type="title"/>
          </p:nvPr>
        </p:nvSpPr>
        <p:spPr>
          <a:xfrm>
            <a:off x="327025" y="692150"/>
            <a:ext cx="8489950" cy="504825"/>
          </a:xfrm>
        </p:spPr>
        <p:txBody>
          <a:bodyPr/>
          <a:lstStyle/>
          <a:p>
            <a:pPr eaLnBrk="1" hangingPunct="1"/>
            <a:r>
              <a:rPr lang="en-GB" altLang="en-US" sz="2000">
                <a:ea typeface="ＭＳ Ｐゴシック" panose="020B0600070205080204" pitchFamily="34" charset="-128"/>
              </a:rPr>
              <a:t>Challenges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Title 1">
            <a:extLst>
              <a:ext uri="{FF2B5EF4-FFF2-40B4-BE49-F238E27FC236}">
                <a16:creationId xmlns:a16="http://schemas.microsoft.com/office/drawing/2014/main" id="{1349490D-317E-67A8-C30B-CE068DB8850D}"/>
              </a:ext>
            </a:extLst>
          </p:cNvPr>
          <p:cNvSpPr>
            <a:spLocks noGrp="1" noChangeArrowheads="1"/>
          </p:cNvSpPr>
          <p:nvPr>
            <p:ph type="title"/>
          </p:nvPr>
        </p:nvSpPr>
        <p:spPr>
          <a:xfrm>
            <a:off x="0" y="63500"/>
            <a:ext cx="8489950" cy="446088"/>
          </a:xfrm>
        </p:spPr>
        <p:txBody>
          <a:bodyPr/>
          <a:lstStyle/>
          <a:p>
            <a:r>
              <a:rPr lang="en-US" altLang="en-US" sz="2800">
                <a:solidFill>
                  <a:schemeClr val="bg1"/>
                </a:solidFill>
                <a:ea typeface="ＭＳ Ｐゴシック" panose="020B0600070205080204" pitchFamily="34" charset="-128"/>
              </a:rPr>
              <a:t>Acknowledgment</a:t>
            </a:r>
            <a:br>
              <a:rPr lang="en-US" altLang="en-US" sz="2800">
                <a:solidFill>
                  <a:schemeClr val="bg1"/>
                </a:solidFill>
                <a:ea typeface="ＭＳ Ｐゴシック" panose="020B0600070205080204" pitchFamily="34" charset="-128"/>
              </a:rPr>
            </a:br>
            <a:r>
              <a:rPr lang="en-US" altLang="en-US" sz="1600">
                <a:solidFill>
                  <a:srgbClr val="C00000"/>
                </a:solidFill>
                <a:ea typeface="ＭＳ Ｐゴシック" panose="020B0600070205080204" pitchFamily="34" charset="-128"/>
              </a:rPr>
              <a:t>Funding: EPSRC, Leverhulme, Cisco, ARM, NEC-Japan and Europe, Huawei</a:t>
            </a:r>
            <a:br>
              <a:rPr lang="en-US" altLang="en-US" sz="2800">
                <a:solidFill>
                  <a:srgbClr val="C00000"/>
                </a:solidFill>
                <a:ea typeface="ＭＳ Ｐゴシック" panose="020B0600070205080204" pitchFamily="34" charset="-128"/>
              </a:rPr>
            </a:br>
            <a:endParaRPr lang="en-US" altLang="en-US" sz="2800">
              <a:solidFill>
                <a:schemeClr val="bg1"/>
              </a:solidFill>
              <a:ea typeface="ＭＳ Ｐゴシック" panose="020B0600070205080204" pitchFamily="34" charset="-128"/>
            </a:endParaRPr>
          </a:p>
        </p:txBody>
      </p:sp>
      <p:sp>
        <p:nvSpPr>
          <p:cNvPr id="196611" name="TextBox 3">
            <a:extLst>
              <a:ext uri="{FF2B5EF4-FFF2-40B4-BE49-F238E27FC236}">
                <a16:creationId xmlns:a16="http://schemas.microsoft.com/office/drawing/2014/main" id="{1B5A19BC-802B-C89A-308A-A8A84D74C3A9}"/>
              </a:ext>
            </a:extLst>
          </p:cNvPr>
          <p:cNvSpPr txBox="1">
            <a:spLocks noChangeArrowheads="1"/>
          </p:cNvSpPr>
          <p:nvPr/>
        </p:nvSpPr>
        <p:spPr bwMode="auto">
          <a:xfrm>
            <a:off x="4838700" y="1089025"/>
            <a:ext cx="4105275" cy="2259013"/>
          </a:xfrm>
          <a:prstGeom prst="rect">
            <a:avLst/>
          </a:prstGeom>
          <a:solidFill>
            <a:srgbClr val="E9D1DD"/>
          </a:solidFill>
          <a:ln>
            <a:noFill/>
          </a:ln>
        </p:spPr>
        <p:txBody>
          <a:bodyPr lIns="91430" tIns="45715" rIns="91430" bIns="45715">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US" altLang="en-US" sz="2000" dirty="0">
                <a:solidFill>
                  <a:srgbClr val="3366FF"/>
                </a:solidFill>
              </a:rPr>
              <a:t>University College London</a:t>
            </a:r>
          </a:p>
          <a:p>
            <a:pPr marL="342900" indent="-342900">
              <a:defRPr/>
            </a:pPr>
            <a:r>
              <a:rPr lang="en-US" altLang="en-US" sz="1400" dirty="0">
                <a:latin typeface="+mn-lt"/>
                <a:ea typeface="ＭＳ Ｐゴシック" charset="0"/>
              </a:rPr>
              <a:t>Dr Tongyang Xu</a:t>
            </a:r>
          </a:p>
          <a:p>
            <a:pPr marL="342900" indent="-342900">
              <a:defRPr/>
            </a:pPr>
            <a:r>
              <a:rPr lang="en-US" altLang="en-US" sz="1400" dirty="0">
                <a:latin typeface="+mn-lt"/>
                <a:ea typeface="ＭＳ Ｐゴシック" charset="0"/>
              </a:rPr>
              <a:t>Ms </a:t>
            </a:r>
            <a:r>
              <a:rPr lang="en-US" altLang="en-US" sz="1400" dirty="0" err="1">
                <a:latin typeface="+mn-lt"/>
                <a:ea typeface="ＭＳ Ｐゴシック" charset="0"/>
              </a:rPr>
              <a:t>Xinyue</a:t>
            </a:r>
            <a:r>
              <a:rPr lang="en-US" altLang="en-US" sz="1400" dirty="0">
                <a:latin typeface="+mn-lt"/>
                <a:ea typeface="ＭＳ Ｐゴシック" charset="0"/>
              </a:rPr>
              <a:t> Liu</a:t>
            </a:r>
          </a:p>
          <a:p>
            <a:pPr marL="342900" indent="-342900">
              <a:defRPr/>
            </a:pPr>
            <a:r>
              <a:rPr lang="en-US" altLang="en-US" sz="1400" dirty="0">
                <a:latin typeface="+mn-lt"/>
                <a:ea typeface="ＭＳ Ｐゴシック" charset="0"/>
              </a:rPr>
              <a:t>Professor Miguel Rodrigues</a:t>
            </a:r>
          </a:p>
          <a:p>
            <a:pPr marL="342900" indent="-342900">
              <a:defRPr/>
            </a:pPr>
            <a:r>
              <a:rPr lang="en-US" altLang="en-US" sz="1400" dirty="0">
                <a:latin typeface="+mn-lt"/>
                <a:ea typeface="ＭＳ Ｐゴシック" charset="0"/>
              </a:rPr>
              <a:t>Dr </a:t>
            </a:r>
            <a:r>
              <a:rPr lang="en-US" altLang="en-US" sz="1400" dirty="0" err="1">
                <a:latin typeface="+mn-lt"/>
                <a:ea typeface="ＭＳ Ｐゴシック" charset="0"/>
              </a:rPr>
              <a:t>Dhecha</a:t>
            </a:r>
            <a:r>
              <a:rPr lang="en-US" altLang="en-US" sz="1400" dirty="0">
                <a:latin typeface="+mn-lt"/>
                <a:ea typeface="ＭＳ Ｐゴシック" charset="0"/>
              </a:rPr>
              <a:t> Nopchinda</a:t>
            </a:r>
          </a:p>
          <a:p>
            <a:pPr marL="342900" indent="-342900">
              <a:defRPr/>
            </a:pPr>
            <a:r>
              <a:rPr lang="en-US" altLang="en-US" sz="1400" dirty="0">
                <a:latin typeface="+mn-lt"/>
                <a:ea typeface="ＭＳ Ｐゴシック" charset="0"/>
              </a:rPr>
              <a:t>Dr Ryan Grammenos</a:t>
            </a:r>
          </a:p>
          <a:p>
            <a:pPr marL="342900" indent="-342900">
              <a:defRPr/>
            </a:pPr>
            <a:r>
              <a:rPr lang="en-US" altLang="en-US" sz="1400" dirty="0">
                <a:latin typeface="+mn-lt"/>
                <a:ea typeface="ＭＳ Ｐゴシック" charset="0"/>
              </a:rPr>
              <a:t>Professor John Mitchell</a:t>
            </a:r>
          </a:p>
          <a:p>
            <a:pPr>
              <a:spcBef>
                <a:spcPct val="0"/>
              </a:spcBef>
              <a:buFontTx/>
              <a:buNone/>
              <a:defRPr/>
            </a:pPr>
            <a:endParaRPr lang="en-US" altLang="en-US" sz="2000" dirty="0">
              <a:solidFill>
                <a:srgbClr val="3366FF"/>
              </a:solidFill>
            </a:endParaRPr>
          </a:p>
        </p:txBody>
      </p:sp>
      <p:sp>
        <p:nvSpPr>
          <p:cNvPr id="6" name="Content Placeholder 5">
            <a:extLst>
              <a:ext uri="{FF2B5EF4-FFF2-40B4-BE49-F238E27FC236}">
                <a16:creationId xmlns:a16="http://schemas.microsoft.com/office/drawing/2014/main" id="{B6F4D9BD-FC8A-E35D-EDD0-A3A67801C9D6}"/>
              </a:ext>
            </a:extLst>
          </p:cNvPr>
          <p:cNvSpPr txBox="1">
            <a:spLocks noGrp="1"/>
          </p:cNvSpPr>
          <p:nvPr>
            <p:ph idx="1"/>
          </p:nvPr>
        </p:nvSpPr>
        <p:spPr>
          <a:xfrm>
            <a:off x="250825" y="892175"/>
            <a:ext cx="4105275" cy="6456363"/>
          </a:xfrm>
          <a:solidFill>
            <a:srgbClr val="E5F5F7"/>
          </a:solidFill>
        </p:spPr>
        <p:txBody>
          <a:bodyPr rtlCol="0">
            <a:spAutoFit/>
          </a:bodyPr>
          <a:lstStyle/>
          <a:p>
            <a:pPr marL="0" indent="0">
              <a:buFontTx/>
              <a:buNone/>
              <a:defRPr/>
            </a:pPr>
            <a:r>
              <a:rPr lang="en-US" sz="2000" dirty="0">
                <a:solidFill>
                  <a:srgbClr val="3366FF"/>
                </a:solidFill>
              </a:rPr>
              <a:t>University College London-past</a:t>
            </a:r>
          </a:p>
          <a:p>
            <a:pPr>
              <a:defRPr/>
            </a:pPr>
            <a:r>
              <a:rPr lang="en-US" sz="1400" dirty="0"/>
              <a:t>Dr Hedaia Ghannam</a:t>
            </a:r>
          </a:p>
          <a:p>
            <a:pPr>
              <a:defRPr/>
            </a:pPr>
            <a:r>
              <a:rPr lang="en-US" altLang="en-US" sz="1400" dirty="0"/>
              <a:t>Dr Waseem Ozan</a:t>
            </a:r>
            <a:endParaRPr lang="en-US" sz="1400" dirty="0"/>
          </a:p>
          <a:p>
            <a:pPr>
              <a:defRPr/>
            </a:pPr>
            <a:r>
              <a:rPr lang="en-US" sz="1400" dirty="0"/>
              <a:t>Dr Dimitrios Karampatsis</a:t>
            </a:r>
          </a:p>
          <a:p>
            <a:pPr>
              <a:defRPr/>
            </a:pPr>
            <a:r>
              <a:rPr lang="en-US" sz="1400" dirty="0" err="1"/>
              <a:t>Dr</a:t>
            </a:r>
            <a:r>
              <a:rPr lang="en-US" sz="1400" dirty="0"/>
              <a:t> Kai Li</a:t>
            </a:r>
          </a:p>
          <a:p>
            <a:pPr>
              <a:defRPr/>
            </a:pPr>
            <a:r>
              <a:rPr lang="en-US" sz="1400" dirty="0" err="1"/>
              <a:t>Dr</a:t>
            </a:r>
            <a:r>
              <a:rPr lang="en-US" sz="1400" dirty="0"/>
              <a:t> </a:t>
            </a:r>
            <a:r>
              <a:rPr lang="en-US" sz="1400" dirty="0" err="1"/>
              <a:t>Ioannis</a:t>
            </a:r>
            <a:r>
              <a:rPr lang="en-US" sz="1400" dirty="0"/>
              <a:t> </a:t>
            </a:r>
            <a:r>
              <a:rPr lang="en-US" sz="1400" dirty="0" err="1"/>
              <a:t>Kanaras</a:t>
            </a:r>
            <a:endParaRPr lang="en-US" sz="1400" dirty="0"/>
          </a:p>
          <a:p>
            <a:pPr>
              <a:defRPr/>
            </a:pPr>
            <a:r>
              <a:rPr lang="en-US" sz="1400" dirty="0" err="1"/>
              <a:t>Dr</a:t>
            </a:r>
            <a:r>
              <a:rPr lang="en-US" sz="1400" dirty="0"/>
              <a:t> </a:t>
            </a:r>
            <a:r>
              <a:rPr lang="en-US" sz="1400" dirty="0" err="1"/>
              <a:t>Safa</a:t>
            </a:r>
            <a:r>
              <a:rPr lang="en-US" sz="1400" dirty="0"/>
              <a:t> </a:t>
            </a:r>
            <a:r>
              <a:rPr lang="en-US" sz="1400" dirty="0" err="1"/>
              <a:t>Isam</a:t>
            </a:r>
            <a:r>
              <a:rPr lang="en-US" sz="1400" dirty="0"/>
              <a:t> Ahmed</a:t>
            </a:r>
          </a:p>
          <a:p>
            <a:pPr>
              <a:defRPr/>
            </a:pPr>
            <a:r>
              <a:rPr lang="en-US" sz="1400" dirty="0"/>
              <a:t>Dr Marcus Perrett</a:t>
            </a:r>
          </a:p>
          <a:p>
            <a:pPr>
              <a:defRPr/>
            </a:pPr>
            <a:r>
              <a:rPr lang="en-US" sz="1400" dirty="0"/>
              <a:t>Dr </a:t>
            </a:r>
            <a:r>
              <a:rPr lang="en-US" sz="1400" dirty="0" err="1"/>
              <a:t>Arsenia</a:t>
            </a:r>
            <a:r>
              <a:rPr lang="en-US" sz="1400" dirty="0"/>
              <a:t> Chorti</a:t>
            </a:r>
          </a:p>
          <a:p>
            <a:pPr>
              <a:defRPr/>
            </a:pPr>
            <a:r>
              <a:rPr lang="en-US" sz="1400" dirty="0"/>
              <a:t>Dr Paul Whatmough</a:t>
            </a:r>
          </a:p>
          <a:p>
            <a:pPr>
              <a:defRPr/>
            </a:pPr>
            <a:r>
              <a:rPr lang="en-US" sz="1400" dirty="0"/>
              <a:t>Dr Spiros Mikroulis</a:t>
            </a:r>
          </a:p>
          <a:p>
            <a:pPr>
              <a:defRPr/>
            </a:pPr>
            <a:r>
              <a:rPr lang="en-US" altLang="en-US" sz="1400" dirty="0"/>
              <a:t>Dr Benn Thomsen</a:t>
            </a:r>
          </a:p>
          <a:p>
            <a:pPr>
              <a:defRPr/>
            </a:pPr>
            <a:r>
              <a:rPr lang="en-US" sz="1400" dirty="0"/>
              <a:t>Dr Paul Haigh</a:t>
            </a:r>
          </a:p>
          <a:p>
            <a:pPr marL="0" indent="0">
              <a:buFontTx/>
              <a:buNone/>
              <a:defRPr/>
            </a:pPr>
            <a:r>
              <a:rPr lang="en-US" sz="2000" dirty="0">
                <a:solidFill>
                  <a:srgbClr val="3366FF"/>
                </a:solidFill>
              </a:rPr>
              <a:t>External collaboration</a:t>
            </a:r>
          </a:p>
          <a:p>
            <a:pPr>
              <a:defRPr/>
            </a:pPr>
            <a:r>
              <a:rPr lang="en-US" sz="1400" dirty="0"/>
              <a:t>Professor Kyle Jamieson</a:t>
            </a:r>
          </a:p>
          <a:p>
            <a:pPr marL="0" indent="0">
              <a:buFontTx/>
              <a:buNone/>
              <a:defRPr/>
            </a:pPr>
            <a:r>
              <a:rPr lang="en-US" sz="1400" dirty="0"/>
              <a:t>	Princeton University-USA</a:t>
            </a:r>
          </a:p>
          <a:p>
            <a:pPr>
              <a:defRPr/>
            </a:pPr>
            <a:r>
              <a:rPr lang="en-US" sz="1400" dirty="0"/>
              <a:t>Professor Herbert Zirath</a:t>
            </a:r>
          </a:p>
          <a:p>
            <a:pPr marL="0" indent="0">
              <a:buFontTx/>
              <a:buNone/>
              <a:defRPr/>
            </a:pPr>
            <a:r>
              <a:rPr lang="en-US" sz="1400" dirty="0"/>
              <a:t>	Chalmers University-Sweden</a:t>
            </a:r>
          </a:p>
          <a:p>
            <a:pPr>
              <a:defRPr/>
            </a:pPr>
            <a:r>
              <a:rPr lang="en-US" sz="1400" dirty="0"/>
              <a:t>Professor Z Ghassemlooy</a:t>
            </a:r>
          </a:p>
          <a:p>
            <a:pPr marL="0" indent="0">
              <a:buFontTx/>
              <a:buNone/>
              <a:defRPr/>
            </a:pPr>
            <a:r>
              <a:rPr lang="en-US" sz="1400" dirty="0"/>
              <a:t>	</a:t>
            </a:r>
            <a:r>
              <a:rPr lang="en-US" sz="1400" dirty="0" err="1"/>
              <a:t>Northumbria</a:t>
            </a:r>
            <a:r>
              <a:rPr lang="en-US" sz="1400" dirty="0"/>
              <a:t> University</a:t>
            </a:r>
          </a:p>
          <a:p>
            <a:pPr>
              <a:defRPr/>
            </a:pPr>
            <a:r>
              <a:rPr lang="en-US" sz="1400" dirty="0"/>
              <a:t>Professor </a:t>
            </a:r>
            <a:r>
              <a:rPr lang="en-US" sz="1400" dirty="0" err="1"/>
              <a:t>Farokh</a:t>
            </a:r>
            <a:r>
              <a:rPr lang="en-US" sz="1400" dirty="0"/>
              <a:t> </a:t>
            </a:r>
            <a:r>
              <a:rPr lang="en-US" sz="1400" dirty="0" err="1"/>
              <a:t>Marvesti</a:t>
            </a:r>
            <a:endParaRPr lang="en-US" sz="1400" dirty="0"/>
          </a:p>
          <a:p>
            <a:pPr marL="0" indent="0">
              <a:buFontTx/>
              <a:buNone/>
              <a:defRPr/>
            </a:pPr>
            <a:r>
              <a:rPr lang="en-US" sz="1400" dirty="0"/>
              <a:t>	Sharif University-Iran</a:t>
            </a:r>
          </a:p>
          <a:p>
            <a:pPr>
              <a:defRPr/>
            </a:pPr>
            <a:endParaRPr lang="en-US" dirty="0"/>
          </a:p>
        </p:txBody>
      </p:sp>
      <p:pic>
        <p:nvPicPr>
          <p:cNvPr id="360452" name="Picture 2" descr="Text&#10;&#10;Description automatically generated">
            <a:extLst>
              <a:ext uri="{FF2B5EF4-FFF2-40B4-BE49-F238E27FC236}">
                <a16:creationId xmlns:a16="http://schemas.microsoft.com/office/drawing/2014/main" id="{1CB92AF6-9FA8-4524-C0F1-8B09D2BED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2450" y="3927475"/>
            <a:ext cx="4437063"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53" name="TextBox 3">
            <a:extLst>
              <a:ext uri="{FF2B5EF4-FFF2-40B4-BE49-F238E27FC236}">
                <a16:creationId xmlns:a16="http://schemas.microsoft.com/office/drawing/2014/main" id="{345A2882-9BFE-E79F-242A-A0D6A7A6CE1D}"/>
              </a:ext>
            </a:extLst>
          </p:cNvPr>
          <p:cNvSpPr txBox="1">
            <a:spLocks noChangeArrowheads="1"/>
          </p:cNvSpPr>
          <p:nvPr/>
        </p:nvSpPr>
        <p:spPr bwMode="auto">
          <a:xfrm>
            <a:off x="6129338" y="4121150"/>
            <a:ext cx="11287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100">
                <a:solidFill>
                  <a:srgbClr val="00B0F0"/>
                </a:solidFill>
              </a:rPr>
              <a:t>CSNDSP 2018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7" descr="MidBlue90">
            <a:extLst>
              <a:ext uri="{FF2B5EF4-FFF2-40B4-BE49-F238E27FC236}">
                <a16:creationId xmlns:a16="http://schemas.microsoft.com/office/drawing/2014/main" id="{75BAB41C-BC70-C709-D492-39D2D6659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0A2014EC-0A1C-E764-997D-4EEFD337C2C1}"/>
              </a:ext>
            </a:extLst>
          </p:cNvPr>
          <p:cNvSpPr txBox="1">
            <a:spLocks noChangeArrowheads="1"/>
          </p:cNvSpPr>
          <p:nvPr/>
        </p:nvSpPr>
        <p:spPr>
          <a:xfrm>
            <a:off x="444500" y="566738"/>
            <a:ext cx="8229600" cy="701675"/>
          </a:xfrm>
          <a:prstGeom prst="rect">
            <a:avLst/>
          </a:prstGeom>
          <a:ln/>
        </p:spPr>
        <p:txBody>
          <a:bodyPr lIns="90000" tIns="46800" rIns="90000" bIns="46800">
            <a:normAutofit/>
          </a:bodyPr>
          <a:lstStyle/>
          <a:p>
            <a:pPr algn="ctr" defTabSz="449263" eaLnBrk="1" fontAlgn="auto" hangingPunct="1">
              <a:lnSpc>
                <a:spcPct val="101000"/>
              </a:lnSpc>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200" b="1" dirty="0">
                <a:solidFill>
                  <a:srgbClr val="4BACC6">
                    <a:lumMod val="75000"/>
                  </a:srgbClr>
                </a:solidFill>
                <a:latin typeface="Verdana" pitchFamily="34" charset="0"/>
                <a:ea typeface="+mn-ea"/>
              </a:rPr>
              <a:t>OFDM circa 1959</a:t>
            </a:r>
          </a:p>
        </p:txBody>
      </p:sp>
      <p:pic>
        <p:nvPicPr>
          <p:cNvPr id="8194" name="Picture 2">
            <a:extLst>
              <a:ext uri="{FF2B5EF4-FFF2-40B4-BE49-F238E27FC236}">
                <a16:creationId xmlns:a16="http://schemas.microsoft.com/office/drawing/2014/main" id="{2A96AA8A-AEB2-6C67-E4E3-189ED4ECD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557338"/>
            <a:ext cx="3819525" cy="504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a:extLst>
              <a:ext uri="{FF2B5EF4-FFF2-40B4-BE49-F238E27FC236}">
                <a16:creationId xmlns:a16="http://schemas.microsoft.com/office/drawing/2014/main" id="{A5E51124-A9BC-9217-905F-C2CC2599ED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1027113"/>
            <a:ext cx="48133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a:extLst>
              <a:ext uri="{FF2B5EF4-FFF2-40B4-BE49-F238E27FC236}">
                <a16:creationId xmlns:a16="http://schemas.microsoft.com/office/drawing/2014/main" id="{63256448-B782-307F-9801-0C03299F65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9300" y="4064000"/>
            <a:ext cx="3771900" cy="219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FB19ACB9-8489-41E0-52B1-795C72CEDC08}"/>
              </a:ext>
            </a:extLst>
          </p:cNvPr>
          <p:cNvSpPr txBox="1"/>
          <p:nvPr/>
        </p:nvSpPr>
        <p:spPr>
          <a:xfrm>
            <a:off x="4416425" y="6248400"/>
            <a:ext cx="4464050" cy="460375"/>
          </a:xfrm>
          <a:prstGeom prst="rect">
            <a:avLst/>
          </a:prstGeom>
          <a:noFill/>
        </p:spPr>
        <p:txBody>
          <a:bodyPr>
            <a:spAutoFit/>
          </a:bodyPr>
          <a:lstStyle/>
          <a:p>
            <a:pPr algn="r" eaLnBrk="1" hangingPunct="1">
              <a:defRPr/>
            </a:pPr>
            <a:r>
              <a:rPr lang="en-GB" sz="1200" i="1" dirty="0">
                <a:solidFill>
                  <a:prstClr val="black"/>
                </a:solidFill>
                <a:latin typeface="Calibri"/>
                <a:ea typeface="+mn-ea"/>
              </a:rPr>
              <a:t>R. Mosier and R. </a:t>
            </a:r>
            <a:r>
              <a:rPr lang="en-GB" sz="1200" i="1" dirty="0" err="1">
                <a:solidFill>
                  <a:prstClr val="black"/>
                </a:solidFill>
                <a:latin typeface="Calibri"/>
                <a:ea typeface="+mn-ea"/>
              </a:rPr>
              <a:t>Clabaugh</a:t>
            </a:r>
            <a:r>
              <a:rPr lang="en-GB" sz="1200" b="1" i="1" dirty="0">
                <a:solidFill>
                  <a:prstClr val="black"/>
                </a:solidFill>
                <a:latin typeface="Calibri"/>
                <a:ea typeface="+mn-ea"/>
              </a:rPr>
              <a:t>, </a:t>
            </a:r>
            <a:r>
              <a:rPr lang="en-GB" sz="1200" b="1" i="1" dirty="0" err="1">
                <a:solidFill>
                  <a:prstClr val="black"/>
                </a:solidFill>
                <a:latin typeface="Calibri"/>
                <a:ea typeface="+mn-ea"/>
              </a:rPr>
              <a:t>Kineplex</a:t>
            </a:r>
            <a:r>
              <a:rPr lang="en-GB" sz="1200" b="1" i="1" dirty="0">
                <a:solidFill>
                  <a:prstClr val="black"/>
                </a:solidFill>
                <a:latin typeface="Calibri"/>
                <a:ea typeface="+mn-ea"/>
              </a:rPr>
              <a:t>, a bandwidth efficient binary transmission system</a:t>
            </a:r>
            <a:r>
              <a:rPr lang="en-GB" sz="1200" dirty="0">
                <a:solidFill>
                  <a:prstClr val="black"/>
                </a:solidFill>
                <a:latin typeface="Calibri"/>
                <a:ea typeface="+mn-ea"/>
              </a:rPr>
              <a:t>, AIEE Proceedings, Vol. 76, January 1958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fade">
                                      <p:cBhvr>
                                        <p:cTn id="13" dur="1000"/>
                                        <p:tgtEl>
                                          <p:spTgt spid="8195"/>
                                        </p:tgtEl>
                                      </p:cBhvr>
                                    </p:animEffect>
                                    <p:anim calcmode="lin" valueType="num">
                                      <p:cBhvr>
                                        <p:cTn id="14" dur="1000" fill="hold"/>
                                        <p:tgtEl>
                                          <p:spTgt spid="8195"/>
                                        </p:tgtEl>
                                        <p:attrNameLst>
                                          <p:attrName>ppt_x</p:attrName>
                                        </p:attrNameLst>
                                      </p:cBhvr>
                                      <p:tavLst>
                                        <p:tav tm="0">
                                          <p:val>
                                            <p:strVal val="#ppt_x"/>
                                          </p:val>
                                        </p:tav>
                                        <p:tav tm="100000">
                                          <p:val>
                                            <p:strVal val="#ppt_x"/>
                                          </p:val>
                                        </p:tav>
                                      </p:tavLst>
                                    </p:anim>
                                    <p:anim calcmode="lin" valueType="num">
                                      <p:cBhvr>
                                        <p:cTn id="15"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 calcmode="lin" valueType="num">
                                      <p:cBhvr>
                                        <p:cTn id="20" dur="1000" fill="hold"/>
                                        <p:tgtEl>
                                          <p:spTgt spid="8196"/>
                                        </p:tgtEl>
                                        <p:attrNameLst>
                                          <p:attrName>ppt_w</p:attrName>
                                        </p:attrNameLst>
                                      </p:cBhvr>
                                      <p:tavLst>
                                        <p:tav tm="0">
                                          <p:val>
                                            <p:strVal val="#ppt_w*0.70"/>
                                          </p:val>
                                        </p:tav>
                                        <p:tav tm="100000">
                                          <p:val>
                                            <p:strVal val="#ppt_w"/>
                                          </p:val>
                                        </p:tav>
                                      </p:tavLst>
                                    </p:anim>
                                    <p:anim calcmode="lin" valueType="num">
                                      <p:cBhvr>
                                        <p:cTn id="21" dur="1000" fill="hold"/>
                                        <p:tgtEl>
                                          <p:spTgt spid="8196"/>
                                        </p:tgtEl>
                                        <p:attrNameLst>
                                          <p:attrName>ppt_h</p:attrName>
                                        </p:attrNameLst>
                                      </p:cBhvr>
                                      <p:tavLst>
                                        <p:tav tm="0">
                                          <p:val>
                                            <p:strVal val="#ppt_h"/>
                                          </p:val>
                                        </p:tav>
                                        <p:tav tm="100000">
                                          <p:val>
                                            <p:strVal val="#ppt_h"/>
                                          </p:val>
                                        </p:tav>
                                      </p:tavLst>
                                    </p:anim>
                                    <p:animEffect transition="in" filter="fade">
                                      <p:cBhvr>
                                        <p:cTn id="22" dur="1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7" descr="MidBlue90">
            <a:extLst>
              <a:ext uri="{FF2B5EF4-FFF2-40B4-BE49-F238E27FC236}">
                <a16:creationId xmlns:a16="http://schemas.microsoft.com/office/drawing/2014/main" id="{04635239-305A-A1D8-1563-13B0F1D19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013BD948-F6EF-73B0-B7C6-E132CB773D55}"/>
              </a:ext>
            </a:extLst>
          </p:cNvPr>
          <p:cNvSpPr txBox="1">
            <a:spLocks noChangeArrowheads="1"/>
          </p:cNvSpPr>
          <p:nvPr/>
        </p:nvSpPr>
        <p:spPr>
          <a:xfrm>
            <a:off x="447675" y="692150"/>
            <a:ext cx="8229600" cy="566738"/>
          </a:xfrm>
          <a:prstGeom prst="rect">
            <a:avLst/>
          </a:prstGeom>
          <a:ln/>
        </p:spPr>
        <p:txBody>
          <a:bodyPr lIns="90000" tIns="46800" rIns="90000" bIns="46800">
            <a:normAutofit fontScale="70000" lnSpcReduction="20000"/>
          </a:bodyPr>
          <a:lstStyle/>
          <a:p>
            <a:pPr algn="ctr" defTabSz="449263" fontAlgn="auto">
              <a:lnSpc>
                <a:spcPct val="101000"/>
              </a:lnSpc>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200" b="1" dirty="0">
                <a:solidFill>
                  <a:schemeClr val="accent5">
                    <a:lumMod val="75000"/>
                  </a:schemeClr>
                </a:solidFill>
                <a:latin typeface="Verdana" pitchFamily="34" charset="0"/>
                <a:ea typeface="+mj-ea"/>
                <a:cs typeface="+mj-cs"/>
              </a:rPr>
              <a:t>Parallel Communications methods are not new!!</a:t>
            </a:r>
          </a:p>
        </p:txBody>
      </p:sp>
      <p:pic>
        <p:nvPicPr>
          <p:cNvPr id="4098" name="Picture 2">
            <a:extLst>
              <a:ext uri="{FF2B5EF4-FFF2-40B4-BE49-F238E27FC236}">
                <a16:creationId xmlns:a16="http://schemas.microsoft.com/office/drawing/2014/main" id="{1752E81D-6BDA-19B4-863A-0446936CC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773238"/>
            <a:ext cx="7453313" cy="396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edge">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itle 1">
            <a:extLst>
              <a:ext uri="{FF2B5EF4-FFF2-40B4-BE49-F238E27FC236}">
                <a16:creationId xmlns:a16="http://schemas.microsoft.com/office/drawing/2014/main" id="{828A72FA-FCBE-8876-5541-ADD31789143D}"/>
              </a:ext>
            </a:extLst>
          </p:cNvPr>
          <p:cNvSpPr>
            <a:spLocks noGrp="1" noChangeArrowheads="1"/>
          </p:cNvSpPr>
          <p:nvPr>
            <p:ph type="title"/>
          </p:nvPr>
        </p:nvSpPr>
        <p:spPr>
          <a:xfrm>
            <a:off x="285750" y="500063"/>
            <a:ext cx="8489950" cy="1071562"/>
          </a:xfrm>
        </p:spPr>
        <p:txBody>
          <a:bodyPr/>
          <a:lstStyle/>
          <a:p>
            <a:r>
              <a:rPr lang="en-US" altLang="en-US">
                <a:ea typeface="ＭＳ Ｐゴシック" panose="020B0600070205080204" pitchFamily="34" charset="-128"/>
              </a:rPr>
              <a:t>Orthogonal FDM </a:t>
            </a:r>
            <a:br>
              <a:rPr lang="en-US" altLang="en-US">
                <a:ea typeface="ＭＳ Ｐゴシック" panose="020B0600070205080204" pitchFamily="34" charset="-128"/>
              </a:rPr>
            </a:br>
            <a:endParaRPr lang="en-US" altLang="en-US" sz="1600">
              <a:ea typeface="ＭＳ Ｐゴシック" panose="020B0600070205080204" pitchFamily="34" charset="-128"/>
            </a:endParaRPr>
          </a:p>
        </p:txBody>
      </p:sp>
      <p:pic>
        <p:nvPicPr>
          <p:cNvPr id="277506" name="Picture 2">
            <a:extLst>
              <a:ext uri="{FF2B5EF4-FFF2-40B4-BE49-F238E27FC236}">
                <a16:creationId xmlns:a16="http://schemas.microsoft.com/office/drawing/2014/main" id="{92411984-30F4-15A7-E9C3-45ECE5C54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813" y="2349500"/>
            <a:ext cx="7318375"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Custom Design">
  <a:themeElements>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Custom Design">
  <a:themeElements>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Custom Design">
  <a:themeElements>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Custom Design">
  <a:themeElements>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Custom Design">
  <a:themeElements>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Custom Design">
  <a:themeElements>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Custom Design">
  <a:themeElements>
    <a:clrScheme name="Custom Design 15">
      <a:dk1>
        <a:srgbClr val="000000"/>
      </a:dk1>
      <a:lt1>
        <a:srgbClr val="FFFFFF"/>
      </a:lt1>
      <a:dk2>
        <a:srgbClr val="52425B"/>
      </a:dk2>
      <a:lt2>
        <a:srgbClr val="808080"/>
      </a:lt2>
      <a:accent1>
        <a:srgbClr val="7FA1AC"/>
      </a:accent1>
      <a:accent2>
        <a:srgbClr val="911853"/>
      </a:accent2>
      <a:accent3>
        <a:srgbClr val="FFFFFF"/>
      </a:accent3>
      <a:accent4>
        <a:srgbClr val="000000"/>
      </a:accent4>
      <a:accent5>
        <a:srgbClr val="C0CDD2"/>
      </a:accent5>
      <a:accent6>
        <a:srgbClr val="83154A"/>
      </a:accent6>
      <a:hlink>
        <a:srgbClr val="4B4620"/>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52425B"/>
        </a:dk2>
        <a:lt2>
          <a:srgbClr val="808080"/>
        </a:lt2>
        <a:accent1>
          <a:srgbClr val="7FA1AC"/>
        </a:accent1>
        <a:accent2>
          <a:srgbClr val="911853"/>
        </a:accent2>
        <a:accent3>
          <a:srgbClr val="FFFFFF"/>
        </a:accent3>
        <a:accent4>
          <a:srgbClr val="000000"/>
        </a:accent4>
        <a:accent5>
          <a:srgbClr val="C0CDD2"/>
        </a:accent5>
        <a:accent6>
          <a:srgbClr val="83154A"/>
        </a:accent6>
        <a:hlink>
          <a:srgbClr val="4B4620"/>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Custom Design">
  <a:themeElements>
    <a:clrScheme name="Custom Design 15">
      <a:dk1>
        <a:srgbClr val="000000"/>
      </a:dk1>
      <a:lt1>
        <a:srgbClr val="FFFFFF"/>
      </a:lt1>
      <a:dk2>
        <a:srgbClr val="52425B"/>
      </a:dk2>
      <a:lt2>
        <a:srgbClr val="808080"/>
      </a:lt2>
      <a:accent1>
        <a:srgbClr val="7FA1AC"/>
      </a:accent1>
      <a:accent2>
        <a:srgbClr val="911853"/>
      </a:accent2>
      <a:accent3>
        <a:srgbClr val="FFFFFF"/>
      </a:accent3>
      <a:accent4>
        <a:srgbClr val="000000"/>
      </a:accent4>
      <a:accent5>
        <a:srgbClr val="C0CDD2"/>
      </a:accent5>
      <a:accent6>
        <a:srgbClr val="83154A"/>
      </a:accent6>
      <a:hlink>
        <a:srgbClr val="4B4620"/>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52425B"/>
        </a:dk2>
        <a:lt2>
          <a:srgbClr val="808080"/>
        </a:lt2>
        <a:accent1>
          <a:srgbClr val="7FA1AC"/>
        </a:accent1>
        <a:accent2>
          <a:srgbClr val="911853"/>
        </a:accent2>
        <a:accent3>
          <a:srgbClr val="FFFFFF"/>
        </a:accent3>
        <a:accent4>
          <a:srgbClr val="000000"/>
        </a:accent4>
        <a:accent5>
          <a:srgbClr val="C0CDD2"/>
        </a:accent5>
        <a:accent6>
          <a:srgbClr val="83154A"/>
        </a:accent6>
        <a:hlink>
          <a:srgbClr val="4B4620"/>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Custom Design">
  <a:themeElements>
    <a:clrScheme name="Custom Design 15">
      <a:dk1>
        <a:srgbClr val="000000"/>
      </a:dk1>
      <a:lt1>
        <a:srgbClr val="FFFFFF"/>
      </a:lt1>
      <a:dk2>
        <a:srgbClr val="52425B"/>
      </a:dk2>
      <a:lt2>
        <a:srgbClr val="808080"/>
      </a:lt2>
      <a:accent1>
        <a:srgbClr val="7FA1AC"/>
      </a:accent1>
      <a:accent2>
        <a:srgbClr val="911853"/>
      </a:accent2>
      <a:accent3>
        <a:srgbClr val="FFFFFF"/>
      </a:accent3>
      <a:accent4>
        <a:srgbClr val="000000"/>
      </a:accent4>
      <a:accent5>
        <a:srgbClr val="C0CDD2"/>
      </a:accent5>
      <a:accent6>
        <a:srgbClr val="83154A"/>
      </a:accent6>
      <a:hlink>
        <a:srgbClr val="4B4620"/>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52425B"/>
        </a:dk2>
        <a:lt2>
          <a:srgbClr val="808080"/>
        </a:lt2>
        <a:accent1>
          <a:srgbClr val="7FA1AC"/>
        </a:accent1>
        <a:accent2>
          <a:srgbClr val="911853"/>
        </a:accent2>
        <a:accent3>
          <a:srgbClr val="FFFFFF"/>
        </a:accent3>
        <a:accent4>
          <a:srgbClr val="000000"/>
        </a:accent4>
        <a:accent5>
          <a:srgbClr val="C0CDD2"/>
        </a:accent5>
        <a:accent6>
          <a:srgbClr val="83154A"/>
        </a:accent6>
        <a:hlink>
          <a:srgbClr val="4B4620"/>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Custom Design">
  <a:themeElements>
    <a:clrScheme name="Custom Design 15">
      <a:dk1>
        <a:srgbClr val="000000"/>
      </a:dk1>
      <a:lt1>
        <a:srgbClr val="FFFFFF"/>
      </a:lt1>
      <a:dk2>
        <a:srgbClr val="52425B"/>
      </a:dk2>
      <a:lt2>
        <a:srgbClr val="808080"/>
      </a:lt2>
      <a:accent1>
        <a:srgbClr val="7FA1AC"/>
      </a:accent1>
      <a:accent2>
        <a:srgbClr val="911853"/>
      </a:accent2>
      <a:accent3>
        <a:srgbClr val="FFFFFF"/>
      </a:accent3>
      <a:accent4>
        <a:srgbClr val="000000"/>
      </a:accent4>
      <a:accent5>
        <a:srgbClr val="C0CDD2"/>
      </a:accent5>
      <a:accent6>
        <a:srgbClr val="83154A"/>
      </a:accent6>
      <a:hlink>
        <a:srgbClr val="4B4620"/>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52425B"/>
        </a:dk2>
        <a:lt2>
          <a:srgbClr val="808080"/>
        </a:lt2>
        <a:accent1>
          <a:srgbClr val="7FA1AC"/>
        </a:accent1>
        <a:accent2>
          <a:srgbClr val="911853"/>
        </a:accent2>
        <a:accent3>
          <a:srgbClr val="FFFFFF"/>
        </a:accent3>
        <a:accent4>
          <a:srgbClr val="000000"/>
        </a:accent4>
        <a:accent5>
          <a:srgbClr val="C0CDD2"/>
        </a:accent5>
        <a:accent6>
          <a:srgbClr val="83154A"/>
        </a:accent6>
        <a:hlink>
          <a:srgbClr val="4B4620"/>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ustom Design">
  <a:themeElements>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ustom Design">
  <a:themeElements>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ustom Design">
  <a:themeElements>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Custom Design">
  <a:themeElements>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Custom Design">
  <a:themeElements>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Custom Design">
  <a:themeElements>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5A1B31"/>
        </a:dk2>
        <a:lt2>
          <a:srgbClr val="808080"/>
        </a:lt2>
        <a:accent1>
          <a:srgbClr val="7FA1AC"/>
        </a:accent1>
        <a:accent2>
          <a:srgbClr val="C88BA9"/>
        </a:accent2>
        <a:accent3>
          <a:srgbClr val="FFFFFF"/>
        </a:accent3>
        <a:accent4>
          <a:srgbClr val="000000"/>
        </a:accent4>
        <a:accent5>
          <a:srgbClr val="C0CDD2"/>
        </a:accent5>
        <a:accent6>
          <a:srgbClr val="B57D99"/>
        </a:accent6>
        <a:hlink>
          <a:srgbClr val="4B4620"/>
        </a:hlink>
        <a:folHlink>
          <a:srgbClr val="B25D8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18243</TotalTime>
  <Words>4847</Words>
  <Application>Microsoft Macintosh PowerPoint</Application>
  <PresentationFormat>On-screen Show (4:3)</PresentationFormat>
  <Paragraphs>572</Paragraphs>
  <Slides>65</Slides>
  <Notes>28</Notes>
  <HiddenSlides>1</HiddenSlides>
  <MMClips>0</MMClips>
  <ScaleCrop>false</ScaleCrop>
  <HeadingPairs>
    <vt:vector size="6" baseType="variant">
      <vt:variant>
        <vt:lpstr>Fonts Used</vt:lpstr>
      </vt:variant>
      <vt:variant>
        <vt:i4>12</vt:i4>
      </vt:variant>
      <vt:variant>
        <vt:lpstr>Theme</vt:lpstr>
      </vt:variant>
      <vt:variant>
        <vt:i4>21</vt:i4>
      </vt:variant>
      <vt:variant>
        <vt:lpstr>Slide Titles</vt:lpstr>
      </vt:variant>
      <vt:variant>
        <vt:i4>65</vt:i4>
      </vt:variant>
    </vt:vector>
  </HeadingPairs>
  <TitlesOfParts>
    <vt:vector size="98" baseType="lpstr">
      <vt:lpstr>Arial</vt:lpstr>
      <vt:lpstr>ＭＳ Ｐゴシック</vt:lpstr>
      <vt:lpstr>Calibri</vt:lpstr>
      <vt:lpstr>Verdana</vt:lpstr>
      <vt:lpstr>Times New Roman</vt:lpstr>
      <vt:lpstr>Symbol</vt:lpstr>
      <vt:lpstr>Garamond</vt:lpstr>
      <vt:lpstr>Wingdings</vt:lpstr>
      <vt:lpstr>NimbusRomNo9L-ReguItal</vt:lpstr>
      <vt:lpstr>SimSun</vt:lpstr>
      <vt:lpstr>Times</vt:lpstr>
      <vt:lpstr>Times-Roman</vt: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16_Custom Design</vt:lpstr>
      <vt:lpstr>17_Custom Design</vt:lpstr>
      <vt:lpstr>Office Theme</vt:lpstr>
      <vt:lpstr>1_Office Theme</vt:lpstr>
      <vt:lpstr>2_Office Theme</vt:lpstr>
      <vt:lpstr>New Physical Layer Paradigm for Future Systems:  Moving away from orthogonality to save energy and bandwidth </vt:lpstr>
      <vt:lpstr>“New” Physical Layer Paradigm for Future Systems:  Moving away from orthogonality to save energy and bandwidth </vt:lpstr>
      <vt:lpstr>Why does radio/modulation change from generation  to generation?</vt:lpstr>
      <vt:lpstr>Why does radio/modulation change from generation  to generation?</vt:lpstr>
      <vt:lpstr>PowerPoint Presentation</vt:lpstr>
      <vt:lpstr>PowerPoint Presentation</vt:lpstr>
      <vt:lpstr>PowerPoint Presentation</vt:lpstr>
      <vt:lpstr>PowerPoint Presentation</vt:lpstr>
      <vt:lpstr>Orthogonal FDM  </vt:lpstr>
      <vt:lpstr>PowerPoint Presentation</vt:lpstr>
      <vt:lpstr>PowerPoint Presentation</vt:lpstr>
      <vt:lpstr>Think of something in between </vt:lpstr>
      <vt:lpstr>The non-orthogonal signal waveform</vt:lpstr>
      <vt:lpstr>Mutistream Faster Than Nyquist (FTN)  (D. Dasalukunte, F. Rusek, and V. Owall, “An iterative decoder for multicarrier faster-than-Nyquist signaling systems,” in Communications (ICC), 2010 IEEE International Conference on, May 2010, pp. 1–5)</vt:lpstr>
      <vt:lpstr>SEFDM: Spectrally Efficient FDM</vt:lpstr>
      <vt:lpstr>And in 1975…</vt:lpstr>
      <vt:lpstr>IMT 2030</vt:lpstr>
      <vt:lpstr>Challenges</vt:lpstr>
      <vt:lpstr>PAPR advantage</vt:lpstr>
      <vt:lpstr>Simple signal generation using IFFT</vt:lpstr>
      <vt:lpstr>Customized Hardware Transmitter</vt:lpstr>
      <vt:lpstr>VLSI Transmitter Implementation</vt:lpstr>
      <vt:lpstr>FPGA Implementation of Real-Time Detectors</vt:lpstr>
      <vt:lpstr>BER performance of the TSVD-FSD-SF and TSVD-FSD-MNSF detector for 4QAM-SEFDM system with α=0.8,N=16,TW=16.</vt:lpstr>
      <vt:lpstr>Channel Estimation: OFDM Pilots in SEFDM signals</vt:lpstr>
      <vt:lpstr>Implementation of real-time SEFDM system </vt:lpstr>
      <vt:lpstr>Implementation of real-time SEFDM system </vt:lpstr>
      <vt:lpstr>Introduction of zero padding in SEFDM systems </vt:lpstr>
      <vt:lpstr>Can be viewed as truncated time domain signals</vt:lpstr>
      <vt:lpstr>Contribution #4 (1/2): Introduction of PSR to Operate Interfering Wireless Networks in Collision Environments</vt:lpstr>
      <vt:lpstr>Networks in Collision Environments </vt:lpstr>
      <vt:lpstr>Wireless</vt:lpstr>
      <vt:lpstr>Wireless: LTE format</vt:lpstr>
      <vt:lpstr>PowerPoint Presentation</vt:lpstr>
      <vt:lpstr>Realistic channel (ETU70) measurements</vt:lpstr>
      <vt:lpstr>PowerPoint Presentation</vt:lpstr>
      <vt:lpstr>SEFDM signal waveform</vt:lpstr>
      <vt:lpstr>SEFDM with carrier aggregation)</vt:lpstr>
      <vt:lpstr>Reconfigurable IFFT to Generate SEFDM 5G NR Signals</vt:lpstr>
      <vt:lpstr>PowerPoint Presentation</vt:lpstr>
      <vt:lpstr>Complex modulation and probabilistic shaped SEFDM Use of ML on 5G-like signals to design signal, modulation and constellation</vt:lpstr>
      <vt:lpstr>Same bandwidth but higher rate, probabilistic shaping improves efficiency</vt:lpstr>
      <vt:lpstr>Fast-OFDM signal waveform A simple format, half the bandwidth and IoT applications and for VLC  </vt:lpstr>
      <vt:lpstr>Direct Detection Optical-SEFDM</vt:lpstr>
      <vt:lpstr>PowerPoint Presentation</vt:lpstr>
      <vt:lpstr>SEFDM over optical channels  </vt:lpstr>
      <vt:lpstr>Optical: Coherent </vt:lpstr>
      <vt:lpstr>60 GHz Millimeter Wave Communication</vt:lpstr>
      <vt:lpstr>Experimental results for the 60 GHz mm-wave SEFDM-2</vt:lpstr>
      <vt:lpstr>Experimental results for the mm-wave SEFDM-3</vt:lpstr>
      <vt:lpstr>SEFDM Signals Transmission over the E-band</vt:lpstr>
      <vt:lpstr>Broadband Amplifiers with 200 GHz + BW</vt:lpstr>
      <vt:lpstr>Wireless: E-band (82-68 GHz) UCL Collaboration with Chalmers University and Gotmic-Sweden   </vt:lpstr>
      <vt:lpstr>60 GHz mm-wave Radio Over Fiber SEFDM</vt:lpstr>
      <vt:lpstr>PowerPoint Presentation</vt:lpstr>
      <vt:lpstr>Neural Network Topology Design</vt:lpstr>
      <vt:lpstr>Neural network prototyping on a SDR platform </vt:lpstr>
      <vt:lpstr>MU-MIMO Precoding and Prototyping Platform </vt:lpstr>
      <vt:lpstr>Two-Stage Precoding</vt:lpstr>
      <vt:lpstr>Hybrid analogue digital multi-user MIMO beamforming</vt:lpstr>
      <vt:lpstr>Coexistence of waveforms</vt:lpstr>
      <vt:lpstr>Coexistence of orthogonal and non-orthogonal signals</vt:lpstr>
      <vt:lpstr>Broadband Amplifiers with 200 GHz + BW</vt:lpstr>
      <vt:lpstr>Challenges</vt:lpstr>
      <vt:lpstr>Acknowledgment Funding: EPSRC, Leverhulme, Cisco, ARM, NEC-Japan and Europe, Huawei </vt:lpstr>
    </vt:vector>
  </TitlesOfParts>
  <Company>UCL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Simon Brown</dc:creator>
  <cp:lastModifiedBy>Darwazeh, Izzat</cp:lastModifiedBy>
  <cp:revision>1507</cp:revision>
  <dcterms:created xsi:type="dcterms:W3CDTF">2005-07-13T12:26:50Z</dcterms:created>
  <dcterms:modified xsi:type="dcterms:W3CDTF">2022-06-22T07:43:22Z</dcterms:modified>
</cp:coreProperties>
</file>