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1" r:id="rId6"/>
    <p:sldId id="266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B560D0-F845-4D1E-BB15-400C3A37844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6A52AB4-EB53-4C70-8245-3F1BB1B45118}">
      <dgm:prSet custT="1"/>
      <dgm:spPr/>
      <dgm:t>
        <a:bodyPr/>
        <a:lstStyle/>
        <a:p>
          <a:r>
            <a:rPr lang="en-US" sz="1800"/>
            <a:t>PAPER </a:t>
          </a:r>
        </a:p>
      </dgm:t>
    </dgm:pt>
    <dgm:pt modelId="{1EB7465B-A56A-46A9-AC11-6367E35CA10A}" type="parTrans" cxnId="{127BEFF3-D82D-4972-B7C6-7FBE85D3689C}">
      <dgm:prSet/>
      <dgm:spPr/>
      <dgm:t>
        <a:bodyPr/>
        <a:lstStyle/>
        <a:p>
          <a:endParaRPr lang="en-US" sz="1800"/>
        </a:p>
      </dgm:t>
    </dgm:pt>
    <dgm:pt modelId="{C6483056-A6CF-4A9A-92FB-495444146A70}" type="sibTrans" cxnId="{127BEFF3-D82D-4972-B7C6-7FBE85D3689C}">
      <dgm:prSet/>
      <dgm:spPr/>
      <dgm:t>
        <a:bodyPr/>
        <a:lstStyle/>
        <a:p>
          <a:endParaRPr lang="en-US" sz="1800"/>
        </a:p>
      </dgm:t>
    </dgm:pt>
    <dgm:pt modelId="{3F6A723A-0F9E-461A-98C8-C0D71E01A7F4}">
      <dgm:prSet custT="1"/>
      <dgm:spPr/>
      <dgm:t>
        <a:bodyPr/>
        <a:lstStyle/>
        <a:p>
          <a:r>
            <a:rPr lang="en-US" sz="1800" dirty="0"/>
            <a:t>6G and Beyond Enabled Paradigm Shift in e/m-Health Services: Hope and Hype</a:t>
          </a:r>
        </a:p>
      </dgm:t>
    </dgm:pt>
    <dgm:pt modelId="{46810973-754A-4A32-9BEA-8AD1402096C3}" type="parTrans" cxnId="{545EAC1D-ECD5-4015-B260-C3EF5D3864B7}">
      <dgm:prSet/>
      <dgm:spPr/>
      <dgm:t>
        <a:bodyPr/>
        <a:lstStyle/>
        <a:p>
          <a:endParaRPr lang="en-US" sz="1800"/>
        </a:p>
      </dgm:t>
    </dgm:pt>
    <dgm:pt modelId="{18DE2DE6-78F7-4584-ABF5-B02B276A057C}" type="sibTrans" cxnId="{545EAC1D-ECD5-4015-B260-C3EF5D3864B7}">
      <dgm:prSet/>
      <dgm:spPr/>
      <dgm:t>
        <a:bodyPr/>
        <a:lstStyle/>
        <a:p>
          <a:endParaRPr lang="en-US" sz="1800"/>
        </a:p>
      </dgm:t>
    </dgm:pt>
    <dgm:pt modelId="{8E1B2F41-25C1-4640-B44B-7B66FC85DD27}">
      <dgm:prSet custT="1"/>
      <dgm:spPr/>
      <dgm:t>
        <a:bodyPr/>
        <a:lstStyle/>
        <a:p>
          <a:r>
            <a:rPr lang="en-US" sz="1800"/>
            <a:t>TALK</a:t>
          </a:r>
        </a:p>
      </dgm:t>
    </dgm:pt>
    <dgm:pt modelId="{0CC0814E-40E4-4884-A3EF-25DD6D976C6B}" type="parTrans" cxnId="{E9633670-EA76-446D-B03A-5D5ABDAC9DBA}">
      <dgm:prSet/>
      <dgm:spPr/>
      <dgm:t>
        <a:bodyPr/>
        <a:lstStyle/>
        <a:p>
          <a:endParaRPr lang="en-US" sz="1800"/>
        </a:p>
      </dgm:t>
    </dgm:pt>
    <dgm:pt modelId="{02367830-9CB1-4979-891B-57358C2F67FD}" type="sibTrans" cxnId="{E9633670-EA76-446D-B03A-5D5ABDAC9DBA}">
      <dgm:prSet/>
      <dgm:spPr/>
      <dgm:t>
        <a:bodyPr/>
        <a:lstStyle/>
        <a:p>
          <a:endParaRPr lang="en-US" sz="1800"/>
        </a:p>
      </dgm:t>
    </dgm:pt>
    <dgm:pt modelId="{2086EEFF-6AA6-4E13-ABD4-F516FF64C343}">
      <dgm:prSet custT="1"/>
      <dgm:spPr/>
      <dgm:t>
        <a:bodyPr/>
        <a:lstStyle/>
        <a:p>
          <a:r>
            <a:rPr lang="en-US" sz="1800" dirty="0"/>
            <a:t>Internet of Everything (IoE) Enabled Healthcare and 6G: Opportunities and Challenges</a:t>
          </a:r>
        </a:p>
      </dgm:t>
    </dgm:pt>
    <dgm:pt modelId="{60CEE3A7-98A0-4645-AAA7-B2ACF7AC88AF}" type="parTrans" cxnId="{3323C9B9-C0B0-4372-8B57-D958A0EC8C3F}">
      <dgm:prSet/>
      <dgm:spPr/>
      <dgm:t>
        <a:bodyPr/>
        <a:lstStyle/>
        <a:p>
          <a:endParaRPr lang="en-US" sz="1800"/>
        </a:p>
      </dgm:t>
    </dgm:pt>
    <dgm:pt modelId="{F5A6CDBF-A076-463D-AB71-DA158AC108C6}" type="sibTrans" cxnId="{3323C9B9-C0B0-4372-8B57-D958A0EC8C3F}">
      <dgm:prSet/>
      <dgm:spPr/>
      <dgm:t>
        <a:bodyPr/>
        <a:lstStyle/>
        <a:p>
          <a:endParaRPr lang="en-US" sz="1800"/>
        </a:p>
      </dgm:t>
    </dgm:pt>
    <dgm:pt modelId="{E8832CD7-1449-4595-A698-E00AF33A8F1A}" type="pres">
      <dgm:prSet presAssocID="{75B560D0-F845-4D1E-BB15-400C3A378440}" presName="linear" presStyleCnt="0">
        <dgm:presLayoutVars>
          <dgm:dir/>
          <dgm:animLvl val="lvl"/>
          <dgm:resizeHandles val="exact"/>
        </dgm:presLayoutVars>
      </dgm:prSet>
      <dgm:spPr/>
    </dgm:pt>
    <dgm:pt modelId="{0082A5E0-B343-423F-B165-39A2479A04F5}" type="pres">
      <dgm:prSet presAssocID="{D6A52AB4-EB53-4C70-8245-3F1BB1B45118}" presName="parentLin" presStyleCnt="0"/>
      <dgm:spPr/>
    </dgm:pt>
    <dgm:pt modelId="{3442A1D3-E63B-4AD0-90EA-2EA9FA152513}" type="pres">
      <dgm:prSet presAssocID="{D6A52AB4-EB53-4C70-8245-3F1BB1B45118}" presName="parentLeftMargin" presStyleLbl="node1" presStyleIdx="0" presStyleCnt="2"/>
      <dgm:spPr/>
    </dgm:pt>
    <dgm:pt modelId="{8E64FE16-ED9A-4FC5-9F83-EC82C99D3748}" type="pres">
      <dgm:prSet presAssocID="{D6A52AB4-EB53-4C70-8245-3F1BB1B4511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2ADC3F4-2A90-45DA-AC1E-CD92C3A4E561}" type="pres">
      <dgm:prSet presAssocID="{D6A52AB4-EB53-4C70-8245-3F1BB1B45118}" presName="negativeSpace" presStyleCnt="0"/>
      <dgm:spPr/>
    </dgm:pt>
    <dgm:pt modelId="{491CFB87-AA95-4FFA-999B-ED7B9A180B05}" type="pres">
      <dgm:prSet presAssocID="{D6A52AB4-EB53-4C70-8245-3F1BB1B45118}" presName="childText" presStyleLbl="conFgAcc1" presStyleIdx="0" presStyleCnt="2">
        <dgm:presLayoutVars>
          <dgm:bulletEnabled val="1"/>
        </dgm:presLayoutVars>
      </dgm:prSet>
      <dgm:spPr/>
    </dgm:pt>
    <dgm:pt modelId="{7DE6C650-A9E7-45CF-95ED-1B021E2A5DE7}" type="pres">
      <dgm:prSet presAssocID="{C6483056-A6CF-4A9A-92FB-495444146A70}" presName="spaceBetweenRectangles" presStyleCnt="0"/>
      <dgm:spPr/>
    </dgm:pt>
    <dgm:pt modelId="{3AB7E99B-3439-4663-A52E-235619CC1733}" type="pres">
      <dgm:prSet presAssocID="{8E1B2F41-25C1-4640-B44B-7B66FC85DD27}" presName="parentLin" presStyleCnt="0"/>
      <dgm:spPr/>
    </dgm:pt>
    <dgm:pt modelId="{47629C8B-E710-48E6-970C-8DE6707FE731}" type="pres">
      <dgm:prSet presAssocID="{8E1B2F41-25C1-4640-B44B-7B66FC85DD27}" presName="parentLeftMargin" presStyleLbl="node1" presStyleIdx="0" presStyleCnt="2"/>
      <dgm:spPr/>
    </dgm:pt>
    <dgm:pt modelId="{A80B84F6-B563-4FB9-A7F1-13A8F2C77AB6}" type="pres">
      <dgm:prSet presAssocID="{8E1B2F41-25C1-4640-B44B-7B66FC85DD2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1F86F10-E084-45BF-9B8D-99CA1B1287C6}" type="pres">
      <dgm:prSet presAssocID="{8E1B2F41-25C1-4640-B44B-7B66FC85DD27}" presName="negativeSpace" presStyleCnt="0"/>
      <dgm:spPr/>
    </dgm:pt>
    <dgm:pt modelId="{1F243F1F-AF8F-402D-9218-DCAC29B87AB2}" type="pres">
      <dgm:prSet presAssocID="{8E1B2F41-25C1-4640-B44B-7B66FC85DD2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545EAC1D-ECD5-4015-B260-C3EF5D3864B7}" srcId="{D6A52AB4-EB53-4C70-8245-3F1BB1B45118}" destId="{3F6A723A-0F9E-461A-98C8-C0D71E01A7F4}" srcOrd="0" destOrd="0" parTransId="{46810973-754A-4A32-9BEA-8AD1402096C3}" sibTransId="{18DE2DE6-78F7-4584-ABF5-B02B276A057C}"/>
    <dgm:cxn modelId="{92122341-FE37-4261-B42F-F2A3BADABB82}" type="presOf" srcId="{D6A52AB4-EB53-4C70-8245-3F1BB1B45118}" destId="{8E64FE16-ED9A-4FC5-9F83-EC82C99D3748}" srcOrd="1" destOrd="0" presId="urn:microsoft.com/office/officeart/2005/8/layout/list1"/>
    <dgm:cxn modelId="{8C5D0746-C157-4A6E-9CDA-755A31CFDD43}" type="presOf" srcId="{2086EEFF-6AA6-4E13-ABD4-F516FF64C343}" destId="{1F243F1F-AF8F-402D-9218-DCAC29B87AB2}" srcOrd="0" destOrd="0" presId="urn:microsoft.com/office/officeart/2005/8/layout/list1"/>
    <dgm:cxn modelId="{BE5C706D-CB4F-4713-8631-7F551DCD5CB9}" type="presOf" srcId="{D6A52AB4-EB53-4C70-8245-3F1BB1B45118}" destId="{3442A1D3-E63B-4AD0-90EA-2EA9FA152513}" srcOrd="0" destOrd="0" presId="urn:microsoft.com/office/officeart/2005/8/layout/list1"/>
    <dgm:cxn modelId="{E9633670-EA76-446D-B03A-5D5ABDAC9DBA}" srcId="{75B560D0-F845-4D1E-BB15-400C3A378440}" destId="{8E1B2F41-25C1-4640-B44B-7B66FC85DD27}" srcOrd="1" destOrd="0" parTransId="{0CC0814E-40E4-4884-A3EF-25DD6D976C6B}" sibTransId="{02367830-9CB1-4979-891B-57358C2F67FD}"/>
    <dgm:cxn modelId="{C3030E52-6FCD-470B-982D-494F0A9E5309}" type="presOf" srcId="{8E1B2F41-25C1-4640-B44B-7B66FC85DD27}" destId="{A80B84F6-B563-4FB9-A7F1-13A8F2C77AB6}" srcOrd="1" destOrd="0" presId="urn:microsoft.com/office/officeart/2005/8/layout/list1"/>
    <dgm:cxn modelId="{F03EF680-3BF3-4540-9C2E-7380B0C568A0}" type="presOf" srcId="{75B560D0-F845-4D1E-BB15-400C3A378440}" destId="{E8832CD7-1449-4595-A698-E00AF33A8F1A}" srcOrd="0" destOrd="0" presId="urn:microsoft.com/office/officeart/2005/8/layout/list1"/>
    <dgm:cxn modelId="{3323C9B9-C0B0-4372-8B57-D958A0EC8C3F}" srcId="{8E1B2F41-25C1-4640-B44B-7B66FC85DD27}" destId="{2086EEFF-6AA6-4E13-ABD4-F516FF64C343}" srcOrd="0" destOrd="0" parTransId="{60CEE3A7-98A0-4645-AAA7-B2ACF7AC88AF}" sibTransId="{F5A6CDBF-A076-463D-AB71-DA158AC108C6}"/>
    <dgm:cxn modelId="{90C141BD-4407-400C-80D1-8E4E72D2B675}" type="presOf" srcId="{3F6A723A-0F9E-461A-98C8-C0D71E01A7F4}" destId="{491CFB87-AA95-4FFA-999B-ED7B9A180B05}" srcOrd="0" destOrd="0" presId="urn:microsoft.com/office/officeart/2005/8/layout/list1"/>
    <dgm:cxn modelId="{1A2E80E6-7C2E-40D6-AD72-02BB9CCA1879}" type="presOf" srcId="{8E1B2F41-25C1-4640-B44B-7B66FC85DD27}" destId="{47629C8B-E710-48E6-970C-8DE6707FE731}" srcOrd="0" destOrd="0" presId="urn:microsoft.com/office/officeart/2005/8/layout/list1"/>
    <dgm:cxn modelId="{127BEFF3-D82D-4972-B7C6-7FBE85D3689C}" srcId="{75B560D0-F845-4D1E-BB15-400C3A378440}" destId="{D6A52AB4-EB53-4C70-8245-3F1BB1B45118}" srcOrd="0" destOrd="0" parTransId="{1EB7465B-A56A-46A9-AC11-6367E35CA10A}" sibTransId="{C6483056-A6CF-4A9A-92FB-495444146A70}"/>
    <dgm:cxn modelId="{AC4E9B08-6447-4586-B8A8-7D6DD6054F0F}" type="presParOf" srcId="{E8832CD7-1449-4595-A698-E00AF33A8F1A}" destId="{0082A5E0-B343-423F-B165-39A2479A04F5}" srcOrd="0" destOrd="0" presId="urn:microsoft.com/office/officeart/2005/8/layout/list1"/>
    <dgm:cxn modelId="{64E6D5E1-D7BC-4514-9B28-1AC27D77A1A6}" type="presParOf" srcId="{0082A5E0-B343-423F-B165-39A2479A04F5}" destId="{3442A1D3-E63B-4AD0-90EA-2EA9FA152513}" srcOrd="0" destOrd="0" presId="urn:microsoft.com/office/officeart/2005/8/layout/list1"/>
    <dgm:cxn modelId="{85691F9E-7F07-4419-B4BC-4390BAA29E5D}" type="presParOf" srcId="{0082A5E0-B343-423F-B165-39A2479A04F5}" destId="{8E64FE16-ED9A-4FC5-9F83-EC82C99D3748}" srcOrd="1" destOrd="0" presId="urn:microsoft.com/office/officeart/2005/8/layout/list1"/>
    <dgm:cxn modelId="{9A140192-34BF-4DED-80D8-DCEAA4D1A4AD}" type="presParOf" srcId="{E8832CD7-1449-4595-A698-E00AF33A8F1A}" destId="{52ADC3F4-2A90-45DA-AC1E-CD92C3A4E561}" srcOrd="1" destOrd="0" presId="urn:microsoft.com/office/officeart/2005/8/layout/list1"/>
    <dgm:cxn modelId="{A519F61E-4078-4077-81FC-9F5653D11423}" type="presParOf" srcId="{E8832CD7-1449-4595-A698-E00AF33A8F1A}" destId="{491CFB87-AA95-4FFA-999B-ED7B9A180B05}" srcOrd="2" destOrd="0" presId="urn:microsoft.com/office/officeart/2005/8/layout/list1"/>
    <dgm:cxn modelId="{C79FA52E-B94E-4FA8-A10E-339DDD7451F9}" type="presParOf" srcId="{E8832CD7-1449-4595-A698-E00AF33A8F1A}" destId="{7DE6C650-A9E7-45CF-95ED-1B021E2A5DE7}" srcOrd="3" destOrd="0" presId="urn:microsoft.com/office/officeart/2005/8/layout/list1"/>
    <dgm:cxn modelId="{A3026BD4-F187-4936-985D-E68C2F4E3C91}" type="presParOf" srcId="{E8832CD7-1449-4595-A698-E00AF33A8F1A}" destId="{3AB7E99B-3439-4663-A52E-235619CC1733}" srcOrd="4" destOrd="0" presId="urn:microsoft.com/office/officeart/2005/8/layout/list1"/>
    <dgm:cxn modelId="{8144784A-91AF-4D9A-B5D0-24527553F9CF}" type="presParOf" srcId="{3AB7E99B-3439-4663-A52E-235619CC1733}" destId="{47629C8B-E710-48E6-970C-8DE6707FE731}" srcOrd="0" destOrd="0" presId="urn:microsoft.com/office/officeart/2005/8/layout/list1"/>
    <dgm:cxn modelId="{0D869CA5-3517-4B09-A1C8-3A49B37C23CB}" type="presParOf" srcId="{3AB7E99B-3439-4663-A52E-235619CC1733}" destId="{A80B84F6-B563-4FB9-A7F1-13A8F2C77AB6}" srcOrd="1" destOrd="0" presId="urn:microsoft.com/office/officeart/2005/8/layout/list1"/>
    <dgm:cxn modelId="{1E35FF33-75FB-4EA7-ADB8-962140CA5706}" type="presParOf" srcId="{E8832CD7-1449-4595-A698-E00AF33A8F1A}" destId="{B1F86F10-E084-45BF-9B8D-99CA1B1287C6}" srcOrd="5" destOrd="0" presId="urn:microsoft.com/office/officeart/2005/8/layout/list1"/>
    <dgm:cxn modelId="{8E3BC9F9-C748-4144-94F6-3A21FCAE5749}" type="presParOf" srcId="{E8832CD7-1449-4595-A698-E00AF33A8F1A}" destId="{1F243F1F-AF8F-402D-9218-DCAC29B87AB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2FA7F1-36F1-487F-B4E7-6D0BE3623165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A8C11E-74C4-4F50-A9E6-EFB806842071}">
      <dgm:prSet custT="1"/>
      <dgm:spPr>
        <a:noFill/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New Govt. Policies and Regulations</a:t>
          </a:r>
        </a:p>
      </dgm:t>
    </dgm:pt>
    <dgm:pt modelId="{D53DF745-1138-401E-933E-58A820C395E8}" type="parTrans" cxnId="{C978E447-D8D1-4D3E-8C95-DCFBB55A4CD9}">
      <dgm:prSet/>
      <dgm:spPr/>
      <dgm:t>
        <a:bodyPr/>
        <a:lstStyle/>
        <a:p>
          <a:endParaRPr lang="en-US" sz="1400"/>
        </a:p>
      </dgm:t>
    </dgm:pt>
    <dgm:pt modelId="{5121753A-2A0A-4CFA-B1F0-5A90A29A6829}" type="sibTrans" cxnId="{C978E447-D8D1-4D3E-8C95-DCFBB55A4CD9}">
      <dgm:prSet/>
      <dgm:spPr/>
      <dgm:t>
        <a:bodyPr/>
        <a:lstStyle/>
        <a:p>
          <a:endParaRPr lang="en-US" sz="1400"/>
        </a:p>
      </dgm:t>
    </dgm:pt>
    <dgm:pt modelId="{021951AC-555D-4323-91A5-977E610A7DB1}">
      <dgm:prSet custT="1"/>
      <dgm:spPr>
        <a:noFill/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Ultra low latency and reliability</a:t>
          </a:r>
        </a:p>
      </dgm:t>
    </dgm:pt>
    <dgm:pt modelId="{480D76D5-D356-4D6F-A059-6E9F482EEFBB}" type="parTrans" cxnId="{58ED341B-3374-4A22-8B5B-36C5DADFC768}">
      <dgm:prSet/>
      <dgm:spPr/>
      <dgm:t>
        <a:bodyPr/>
        <a:lstStyle/>
        <a:p>
          <a:endParaRPr lang="en-US" sz="1400"/>
        </a:p>
      </dgm:t>
    </dgm:pt>
    <dgm:pt modelId="{E0535356-6D8A-47AB-8428-F02C6FE26773}" type="sibTrans" cxnId="{58ED341B-3374-4A22-8B5B-36C5DADFC768}">
      <dgm:prSet/>
      <dgm:spPr/>
      <dgm:t>
        <a:bodyPr/>
        <a:lstStyle/>
        <a:p>
          <a:endParaRPr lang="en-US" sz="1400"/>
        </a:p>
      </dgm:t>
    </dgm:pt>
    <dgm:pt modelId="{F8779C21-D918-4E43-9984-59271B2A0382}">
      <dgm:prSet custT="1"/>
      <dgm:spPr>
        <a:noFill/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Cyber Security</a:t>
          </a:r>
        </a:p>
      </dgm:t>
    </dgm:pt>
    <dgm:pt modelId="{16BC458F-BD40-4729-905A-67C09B9E1019}" type="parTrans" cxnId="{A115283F-6932-4FD8-B1CC-F397FD7E9177}">
      <dgm:prSet/>
      <dgm:spPr/>
      <dgm:t>
        <a:bodyPr/>
        <a:lstStyle/>
        <a:p>
          <a:endParaRPr lang="en-US" sz="1400"/>
        </a:p>
      </dgm:t>
    </dgm:pt>
    <dgm:pt modelId="{72BAC46B-1D27-4B9E-AA26-C0894F32726A}" type="sibTrans" cxnId="{A115283F-6932-4FD8-B1CC-F397FD7E9177}">
      <dgm:prSet/>
      <dgm:spPr/>
      <dgm:t>
        <a:bodyPr/>
        <a:lstStyle/>
        <a:p>
          <a:endParaRPr lang="en-US" sz="1400"/>
        </a:p>
      </dgm:t>
    </dgm:pt>
    <dgm:pt modelId="{BB72E287-D6AC-4AD5-93F0-B40E01DE0E97}">
      <dgm:prSet custT="1"/>
      <dgm:spPr>
        <a:noFill/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Bigdata</a:t>
          </a:r>
        </a:p>
      </dgm:t>
    </dgm:pt>
    <dgm:pt modelId="{0E17E720-FE95-4A5E-8D82-EEDF8BD7A64C}" type="parTrans" cxnId="{5C74A132-25E6-4DD3-A091-BD3FBAEDAE4D}">
      <dgm:prSet/>
      <dgm:spPr/>
      <dgm:t>
        <a:bodyPr/>
        <a:lstStyle/>
        <a:p>
          <a:endParaRPr lang="en-US" sz="1400"/>
        </a:p>
      </dgm:t>
    </dgm:pt>
    <dgm:pt modelId="{C995180E-0D26-40BD-A4D6-02750B20BBA1}" type="sibTrans" cxnId="{5C74A132-25E6-4DD3-A091-BD3FBAEDAE4D}">
      <dgm:prSet/>
      <dgm:spPr/>
      <dgm:t>
        <a:bodyPr/>
        <a:lstStyle/>
        <a:p>
          <a:endParaRPr lang="en-US" sz="1400"/>
        </a:p>
      </dgm:t>
    </dgm:pt>
    <dgm:pt modelId="{39181817-486C-4F10-B3BD-DCFCEF32686F}">
      <dgm:prSet custT="1"/>
      <dgm:spPr>
        <a:noFill/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Teleeducation</a:t>
          </a:r>
        </a:p>
      </dgm:t>
    </dgm:pt>
    <dgm:pt modelId="{0271440D-BB05-4FB9-A4A6-42BCAB1F2009}" type="parTrans" cxnId="{8516D02B-DCF5-4323-9C6C-F5EC3EF37E96}">
      <dgm:prSet/>
      <dgm:spPr/>
      <dgm:t>
        <a:bodyPr/>
        <a:lstStyle/>
        <a:p>
          <a:endParaRPr lang="en-US" sz="1400"/>
        </a:p>
      </dgm:t>
    </dgm:pt>
    <dgm:pt modelId="{2BCA87CE-830F-4AF8-A851-AFDE8C9AE600}" type="sibTrans" cxnId="{8516D02B-DCF5-4323-9C6C-F5EC3EF37E96}">
      <dgm:prSet/>
      <dgm:spPr/>
      <dgm:t>
        <a:bodyPr/>
        <a:lstStyle/>
        <a:p>
          <a:endParaRPr lang="en-US" sz="1400"/>
        </a:p>
      </dgm:t>
    </dgm:pt>
    <dgm:pt modelId="{7C4B3B5A-F9B7-4D52-8523-C19026E3F813}">
      <dgm:prSet custT="1"/>
      <dgm:spPr>
        <a:noFill/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Connected ambulances to connected hospitals</a:t>
          </a:r>
        </a:p>
      </dgm:t>
    </dgm:pt>
    <dgm:pt modelId="{6491F092-3420-4734-B806-FCF2BBD3DD6E}" type="parTrans" cxnId="{1C5C27FD-00A4-4C7E-82AB-51A4E6D5DF8D}">
      <dgm:prSet/>
      <dgm:spPr/>
      <dgm:t>
        <a:bodyPr/>
        <a:lstStyle/>
        <a:p>
          <a:endParaRPr lang="en-US" sz="1400"/>
        </a:p>
      </dgm:t>
    </dgm:pt>
    <dgm:pt modelId="{CC3D310F-A85E-42D7-B245-1FDE55797380}" type="sibTrans" cxnId="{1C5C27FD-00A4-4C7E-82AB-51A4E6D5DF8D}">
      <dgm:prSet/>
      <dgm:spPr/>
      <dgm:t>
        <a:bodyPr/>
        <a:lstStyle/>
        <a:p>
          <a:endParaRPr lang="en-US" sz="1400"/>
        </a:p>
      </dgm:t>
    </dgm:pt>
    <dgm:pt modelId="{B69B2615-8128-40DC-BE2D-10C631244823}">
      <dgm:prSet custT="1"/>
      <dgm:spPr>
        <a:noFill/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AI in Telemonitoring, Tele-triage</a:t>
          </a:r>
        </a:p>
      </dgm:t>
    </dgm:pt>
    <dgm:pt modelId="{D0EFDA3C-5FE5-4679-BAC6-D81A998F4D95}" type="parTrans" cxnId="{18562338-01F1-4639-919A-D7FA676B773F}">
      <dgm:prSet/>
      <dgm:spPr/>
      <dgm:t>
        <a:bodyPr/>
        <a:lstStyle/>
        <a:p>
          <a:endParaRPr lang="en-US" sz="1400"/>
        </a:p>
      </dgm:t>
    </dgm:pt>
    <dgm:pt modelId="{E7B4EB85-9A41-4EB1-BD6F-05B381865F3F}" type="sibTrans" cxnId="{18562338-01F1-4639-919A-D7FA676B773F}">
      <dgm:prSet/>
      <dgm:spPr/>
      <dgm:t>
        <a:bodyPr/>
        <a:lstStyle/>
        <a:p>
          <a:endParaRPr lang="en-US" sz="1400"/>
        </a:p>
      </dgm:t>
    </dgm:pt>
    <dgm:pt modelId="{35A15B02-61EB-4915-B338-336BEE890B05}">
      <dgm:prSet custT="1"/>
      <dgm:spPr>
        <a:noFill/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AR/VR/ER in Telehealth services</a:t>
          </a:r>
        </a:p>
      </dgm:t>
    </dgm:pt>
    <dgm:pt modelId="{510C85E6-F5AE-4F0A-9BAD-3B7419F3916F}" type="parTrans" cxnId="{4B0B476A-B6E1-4290-8B52-9EB7C1E39631}">
      <dgm:prSet/>
      <dgm:spPr/>
      <dgm:t>
        <a:bodyPr/>
        <a:lstStyle/>
        <a:p>
          <a:endParaRPr lang="en-US" sz="1400"/>
        </a:p>
      </dgm:t>
    </dgm:pt>
    <dgm:pt modelId="{54792193-0516-43DC-A996-C8E9D7C0A8C9}" type="sibTrans" cxnId="{4B0B476A-B6E1-4290-8B52-9EB7C1E39631}">
      <dgm:prSet/>
      <dgm:spPr/>
      <dgm:t>
        <a:bodyPr/>
        <a:lstStyle/>
        <a:p>
          <a:endParaRPr lang="en-US" sz="1400"/>
        </a:p>
      </dgm:t>
    </dgm:pt>
    <dgm:pt modelId="{ABC1D5F4-8844-4B0D-92F2-867CD0B6AC30}">
      <dgm:prSet custT="1"/>
      <dgm:spPr>
        <a:noFill/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AI based </a:t>
          </a:r>
          <a:r>
            <a:rPr lang="en-US" sz="1400" b="1" dirty="0" err="1">
              <a:solidFill>
                <a:schemeClr val="tx1"/>
              </a:solidFill>
            </a:rPr>
            <a:t>Telepharma</a:t>
          </a:r>
          <a:endParaRPr lang="en-US" sz="1400" b="1" dirty="0">
            <a:solidFill>
              <a:schemeClr val="tx1"/>
            </a:solidFill>
          </a:endParaRPr>
        </a:p>
      </dgm:t>
    </dgm:pt>
    <dgm:pt modelId="{1580A561-479E-45C2-BDCD-0AC8938BA9B6}" type="parTrans" cxnId="{0F7BF040-4B1B-4AC8-AE70-6A174F362BA9}">
      <dgm:prSet/>
      <dgm:spPr/>
      <dgm:t>
        <a:bodyPr/>
        <a:lstStyle/>
        <a:p>
          <a:endParaRPr lang="en-US" sz="1400"/>
        </a:p>
      </dgm:t>
    </dgm:pt>
    <dgm:pt modelId="{82E51A9A-6FB5-48F1-9BA1-7D87F6E199CF}" type="sibTrans" cxnId="{0F7BF040-4B1B-4AC8-AE70-6A174F362BA9}">
      <dgm:prSet/>
      <dgm:spPr/>
      <dgm:t>
        <a:bodyPr/>
        <a:lstStyle/>
        <a:p>
          <a:endParaRPr lang="en-US" sz="1400"/>
        </a:p>
      </dgm:t>
    </dgm:pt>
    <dgm:pt modelId="{3BE134EE-D521-4AFD-AAEC-D0C342D7BE95}">
      <dgm:prSet custT="1"/>
      <dgm:spPr>
        <a:noFill/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Regulatory Issues, Reliability and </a:t>
          </a:r>
          <a:r>
            <a:rPr lang="en-US" sz="1400" b="1">
              <a:solidFill>
                <a:schemeClr val="tx1"/>
              </a:solidFill>
            </a:rPr>
            <a:t>Low latency</a:t>
          </a:r>
          <a:endParaRPr lang="en-US" sz="1400" b="1" dirty="0">
            <a:solidFill>
              <a:schemeClr val="tx1"/>
            </a:solidFill>
          </a:endParaRPr>
        </a:p>
      </dgm:t>
    </dgm:pt>
    <dgm:pt modelId="{C1BCC655-D35F-4507-B2DF-B86D677291E7}" type="parTrans" cxnId="{03DCDA6C-C0B1-483F-86E3-52B332E45FEF}">
      <dgm:prSet/>
      <dgm:spPr/>
      <dgm:t>
        <a:bodyPr/>
        <a:lstStyle/>
        <a:p>
          <a:endParaRPr lang="en-PK"/>
        </a:p>
      </dgm:t>
    </dgm:pt>
    <dgm:pt modelId="{42E93711-0223-45CD-B601-E4B26D53B1EB}" type="sibTrans" cxnId="{03DCDA6C-C0B1-483F-86E3-52B332E45FEF}">
      <dgm:prSet/>
      <dgm:spPr/>
      <dgm:t>
        <a:bodyPr/>
        <a:lstStyle/>
        <a:p>
          <a:endParaRPr lang="en-PK"/>
        </a:p>
      </dgm:t>
    </dgm:pt>
    <dgm:pt modelId="{71DB35A1-C687-4AD2-841D-F0517330EEB4}">
      <dgm:prSet custT="1"/>
      <dgm:spPr>
        <a:noFill/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6G Global Shift</a:t>
          </a:r>
        </a:p>
      </dgm:t>
    </dgm:pt>
    <dgm:pt modelId="{C533E99C-3A67-43DD-869D-8EDDADA40FD6}" type="parTrans" cxnId="{AD85D5B6-F25E-4ED1-AA53-061BAF52AFB2}">
      <dgm:prSet/>
      <dgm:spPr/>
      <dgm:t>
        <a:bodyPr/>
        <a:lstStyle/>
        <a:p>
          <a:endParaRPr lang="en-PK"/>
        </a:p>
      </dgm:t>
    </dgm:pt>
    <dgm:pt modelId="{E25BCB9D-A8F4-416D-A002-F51E746F68A4}" type="sibTrans" cxnId="{AD85D5B6-F25E-4ED1-AA53-061BAF52AFB2}">
      <dgm:prSet/>
      <dgm:spPr/>
      <dgm:t>
        <a:bodyPr/>
        <a:lstStyle/>
        <a:p>
          <a:endParaRPr lang="en-PK"/>
        </a:p>
      </dgm:t>
    </dgm:pt>
    <dgm:pt modelId="{5B03EB8D-4B1B-42CE-BCB8-632D10BAC466}">
      <dgm:prSet custT="1"/>
      <dgm:spPr>
        <a:noFill/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Privacy and Cyber Attacks </a:t>
          </a:r>
        </a:p>
      </dgm:t>
    </dgm:pt>
    <dgm:pt modelId="{9ABECBBA-23A3-4842-8E46-B7E3658A367B}" type="parTrans" cxnId="{03294143-654E-415A-B016-0CF3EA626765}">
      <dgm:prSet/>
      <dgm:spPr/>
      <dgm:t>
        <a:bodyPr/>
        <a:lstStyle/>
        <a:p>
          <a:endParaRPr lang="en-PK"/>
        </a:p>
      </dgm:t>
    </dgm:pt>
    <dgm:pt modelId="{7D168C50-8BC0-4ED8-B1DC-5E55169B015D}" type="sibTrans" cxnId="{03294143-654E-415A-B016-0CF3EA626765}">
      <dgm:prSet/>
      <dgm:spPr/>
      <dgm:t>
        <a:bodyPr/>
        <a:lstStyle/>
        <a:p>
          <a:endParaRPr lang="en-PK"/>
        </a:p>
      </dgm:t>
    </dgm:pt>
    <dgm:pt modelId="{55EDA334-664D-4C4F-A551-0EFEBDA3C77A}">
      <dgm:prSet custT="1"/>
      <dgm:spPr>
        <a:noFill/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Management and Security</a:t>
          </a:r>
        </a:p>
      </dgm:t>
    </dgm:pt>
    <dgm:pt modelId="{B75EE08B-984C-4B41-BE94-5A7B7F70DD80}" type="parTrans" cxnId="{A813E1C5-EA13-4CA0-926B-AA4630195D70}">
      <dgm:prSet/>
      <dgm:spPr/>
      <dgm:t>
        <a:bodyPr/>
        <a:lstStyle/>
        <a:p>
          <a:endParaRPr lang="en-PK"/>
        </a:p>
      </dgm:t>
    </dgm:pt>
    <dgm:pt modelId="{20B818C7-2C5C-415C-A29F-B90FC1223759}" type="sibTrans" cxnId="{A813E1C5-EA13-4CA0-926B-AA4630195D70}">
      <dgm:prSet/>
      <dgm:spPr/>
      <dgm:t>
        <a:bodyPr/>
        <a:lstStyle/>
        <a:p>
          <a:endParaRPr lang="en-PK"/>
        </a:p>
      </dgm:t>
    </dgm:pt>
    <dgm:pt modelId="{2CB51C99-0877-41B4-A172-2AF24791DC5A}">
      <dgm:prSet custT="1"/>
      <dgm:spPr>
        <a:noFill/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Low bandwidth with HD and Lossless transmission</a:t>
          </a:r>
        </a:p>
      </dgm:t>
    </dgm:pt>
    <dgm:pt modelId="{EFC1D05F-61A4-44CA-A9DA-8909384B13CB}" type="parTrans" cxnId="{5D584ACF-2AA2-4D3F-B24B-BEDE27EA6E45}">
      <dgm:prSet/>
      <dgm:spPr/>
      <dgm:t>
        <a:bodyPr/>
        <a:lstStyle/>
        <a:p>
          <a:endParaRPr lang="en-PK"/>
        </a:p>
      </dgm:t>
    </dgm:pt>
    <dgm:pt modelId="{97F27EFC-525F-4E96-A5D3-ADB69130771E}" type="sibTrans" cxnId="{5D584ACF-2AA2-4D3F-B24B-BEDE27EA6E45}">
      <dgm:prSet/>
      <dgm:spPr/>
      <dgm:t>
        <a:bodyPr/>
        <a:lstStyle/>
        <a:p>
          <a:endParaRPr lang="en-PK"/>
        </a:p>
      </dgm:t>
    </dgm:pt>
    <dgm:pt modelId="{BAA8D1B6-A55A-4910-AAF1-834CAA4DD6E1}">
      <dgm:prSet custT="1"/>
      <dgm:spPr>
        <a:noFill/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Regulatory Issues, Data Handling, AI integration</a:t>
          </a:r>
        </a:p>
      </dgm:t>
    </dgm:pt>
    <dgm:pt modelId="{88729B2A-B4B9-4CE3-BDB8-7C644A6DBC14}" type="parTrans" cxnId="{FC3DCBBF-2C4F-4F1C-9C21-AFAB0D14BEA7}">
      <dgm:prSet/>
      <dgm:spPr/>
      <dgm:t>
        <a:bodyPr/>
        <a:lstStyle/>
        <a:p>
          <a:endParaRPr lang="en-PK"/>
        </a:p>
      </dgm:t>
    </dgm:pt>
    <dgm:pt modelId="{7E5689C9-52D0-438F-890E-FF1C3F1E3281}" type="sibTrans" cxnId="{FC3DCBBF-2C4F-4F1C-9C21-AFAB0D14BEA7}">
      <dgm:prSet/>
      <dgm:spPr/>
      <dgm:t>
        <a:bodyPr/>
        <a:lstStyle/>
        <a:p>
          <a:endParaRPr lang="en-PK"/>
        </a:p>
      </dgm:t>
    </dgm:pt>
    <dgm:pt modelId="{DE0C0BB5-911B-4B23-91E7-945398DC2642}">
      <dgm:prSet custT="1"/>
      <dgm:spPr>
        <a:noFill/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????</a:t>
          </a:r>
        </a:p>
      </dgm:t>
    </dgm:pt>
    <dgm:pt modelId="{416A9146-C8D0-40F2-A021-07C43B0BB429}" type="parTrans" cxnId="{5C85F500-40E4-4069-A6FD-BB6AF13B3692}">
      <dgm:prSet/>
      <dgm:spPr/>
      <dgm:t>
        <a:bodyPr/>
        <a:lstStyle/>
        <a:p>
          <a:endParaRPr lang="en-PK"/>
        </a:p>
      </dgm:t>
    </dgm:pt>
    <dgm:pt modelId="{C9602FF9-DAFE-4766-8719-C3EF7309DC77}" type="sibTrans" cxnId="{5C85F500-40E4-4069-A6FD-BB6AF13B3692}">
      <dgm:prSet/>
      <dgm:spPr/>
      <dgm:t>
        <a:bodyPr/>
        <a:lstStyle/>
        <a:p>
          <a:endParaRPr lang="en-PK"/>
        </a:p>
      </dgm:t>
    </dgm:pt>
    <dgm:pt modelId="{D1B5D618-6E9C-4245-BDF1-0254DE369F90}">
      <dgm:prSet custT="1"/>
      <dgm:spPr>
        <a:noFill/>
      </dgm:spPr>
      <dgm:t>
        <a:bodyPr/>
        <a:lstStyle/>
        <a:p>
          <a:r>
            <a:rPr lang="en-US" sz="1400" b="1" dirty="0">
              <a:solidFill>
                <a:schemeClr val="tx1"/>
              </a:solidFill>
            </a:rPr>
            <a:t>Regulatory Issues, massive global data handling, Security etc.</a:t>
          </a:r>
        </a:p>
      </dgm:t>
    </dgm:pt>
    <dgm:pt modelId="{F0E8E346-A7F9-4119-807D-AF294BFD4B51}" type="parTrans" cxnId="{AACA697F-4B77-4C53-949B-AFE921DDFC9F}">
      <dgm:prSet/>
      <dgm:spPr/>
      <dgm:t>
        <a:bodyPr/>
        <a:lstStyle/>
        <a:p>
          <a:endParaRPr lang="en-PK"/>
        </a:p>
      </dgm:t>
    </dgm:pt>
    <dgm:pt modelId="{CF19CF1F-37BD-4BC9-A85E-C5DE1C1E3EBF}" type="sibTrans" cxnId="{AACA697F-4B77-4C53-949B-AFE921DDFC9F}">
      <dgm:prSet/>
      <dgm:spPr/>
      <dgm:t>
        <a:bodyPr/>
        <a:lstStyle/>
        <a:p>
          <a:endParaRPr lang="en-PK"/>
        </a:p>
      </dgm:t>
    </dgm:pt>
    <dgm:pt modelId="{1D3EC482-EA99-4368-9ABB-9DB20F723357}" type="pres">
      <dgm:prSet presAssocID="{F32FA7F1-36F1-487F-B4E7-6D0BE3623165}" presName="Name0" presStyleCnt="0">
        <dgm:presLayoutVars>
          <dgm:dir/>
          <dgm:animLvl val="lvl"/>
          <dgm:resizeHandles val="exact"/>
        </dgm:presLayoutVars>
      </dgm:prSet>
      <dgm:spPr/>
    </dgm:pt>
    <dgm:pt modelId="{EC8492C3-A781-4762-8397-F520F95C93C7}" type="pres">
      <dgm:prSet presAssocID="{8BA8C11E-74C4-4F50-A9E6-EFB806842071}" presName="linNode" presStyleCnt="0"/>
      <dgm:spPr/>
    </dgm:pt>
    <dgm:pt modelId="{12D00D39-1575-4D16-BABE-E9AB391A1337}" type="pres">
      <dgm:prSet presAssocID="{8BA8C11E-74C4-4F50-A9E6-EFB806842071}" presName="parentText" presStyleLbl="node1" presStyleIdx="0" presStyleCnt="9" custLinFactNeighborY="-18552">
        <dgm:presLayoutVars>
          <dgm:chMax val="1"/>
          <dgm:bulletEnabled val="1"/>
        </dgm:presLayoutVars>
      </dgm:prSet>
      <dgm:spPr/>
    </dgm:pt>
    <dgm:pt modelId="{3FD74560-3260-4E47-B01C-F9B08D1D4EEF}" type="pres">
      <dgm:prSet presAssocID="{5121753A-2A0A-4CFA-B1F0-5A90A29A6829}" presName="sp" presStyleCnt="0"/>
      <dgm:spPr/>
    </dgm:pt>
    <dgm:pt modelId="{6BA2D7F7-8EB5-451C-8523-F19C406A64F3}" type="pres">
      <dgm:prSet presAssocID="{021951AC-555D-4323-91A5-977E610A7DB1}" presName="linNode" presStyleCnt="0"/>
      <dgm:spPr/>
    </dgm:pt>
    <dgm:pt modelId="{740ED0EC-B8E8-4E03-A2A9-C49FC1A4C875}" type="pres">
      <dgm:prSet presAssocID="{021951AC-555D-4323-91A5-977E610A7DB1}" presName="parentText" presStyleLbl="node1" presStyleIdx="1" presStyleCnt="9" custLinFactNeighborY="0">
        <dgm:presLayoutVars>
          <dgm:chMax val="1"/>
          <dgm:bulletEnabled val="1"/>
        </dgm:presLayoutVars>
      </dgm:prSet>
      <dgm:spPr/>
    </dgm:pt>
    <dgm:pt modelId="{63F38609-2C71-49A5-807F-BE9109E3AF2B}" type="pres">
      <dgm:prSet presAssocID="{021951AC-555D-4323-91A5-977E610A7DB1}" presName="descendantText" presStyleLbl="alignAccFollowNode1" presStyleIdx="0" presStyleCnt="8">
        <dgm:presLayoutVars>
          <dgm:bulletEnabled val="1"/>
        </dgm:presLayoutVars>
      </dgm:prSet>
      <dgm:spPr/>
    </dgm:pt>
    <dgm:pt modelId="{80270294-CD0A-4C00-AB33-AC07B16E4630}" type="pres">
      <dgm:prSet presAssocID="{E0535356-6D8A-47AB-8428-F02C6FE26773}" presName="sp" presStyleCnt="0"/>
      <dgm:spPr/>
    </dgm:pt>
    <dgm:pt modelId="{8BEE4C1C-0575-4F81-A173-3138F7782993}" type="pres">
      <dgm:prSet presAssocID="{F8779C21-D918-4E43-9984-59271B2A0382}" presName="linNode" presStyleCnt="0"/>
      <dgm:spPr/>
    </dgm:pt>
    <dgm:pt modelId="{8CDDC5B2-C2DA-40B3-9E6A-17F7CC007A65}" type="pres">
      <dgm:prSet presAssocID="{F8779C21-D918-4E43-9984-59271B2A0382}" presName="parentText" presStyleLbl="node1" presStyleIdx="2" presStyleCnt="9" custLinFactNeighborY="0">
        <dgm:presLayoutVars>
          <dgm:chMax val="1"/>
          <dgm:bulletEnabled val="1"/>
        </dgm:presLayoutVars>
      </dgm:prSet>
      <dgm:spPr/>
    </dgm:pt>
    <dgm:pt modelId="{FCBAB6BD-9EC5-4FD5-B059-004F818C6294}" type="pres">
      <dgm:prSet presAssocID="{F8779C21-D918-4E43-9984-59271B2A0382}" presName="descendantText" presStyleLbl="alignAccFollowNode1" presStyleIdx="1" presStyleCnt="8">
        <dgm:presLayoutVars>
          <dgm:bulletEnabled val="1"/>
        </dgm:presLayoutVars>
      </dgm:prSet>
      <dgm:spPr/>
    </dgm:pt>
    <dgm:pt modelId="{CFCA1265-2BC5-4ECF-B565-D34E9EDECA28}" type="pres">
      <dgm:prSet presAssocID="{72BAC46B-1D27-4B9E-AA26-C0894F32726A}" presName="sp" presStyleCnt="0"/>
      <dgm:spPr/>
    </dgm:pt>
    <dgm:pt modelId="{483CCB6B-BE15-4644-8CEA-8C6B35D65D33}" type="pres">
      <dgm:prSet presAssocID="{BB72E287-D6AC-4AD5-93F0-B40E01DE0E97}" presName="linNode" presStyleCnt="0"/>
      <dgm:spPr/>
    </dgm:pt>
    <dgm:pt modelId="{607AD50F-CE1B-41FA-880C-1BBD00604F73}" type="pres">
      <dgm:prSet presAssocID="{BB72E287-D6AC-4AD5-93F0-B40E01DE0E97}" presName="parentText" presStyleLbl="node1" presStyleIdx="3" presStyleCnt="9" custLinFactNeighborY="0">
        <dgm:presLayoutVars>
          <dgm:chMax val="1"/>
          <dgm:bulletEnabled val="1"/>
        </dgm:presLayoutVars>
      </dgm:prSet>
      <dgm:spPr/>
    </dgm:pt>
    <dgm:pt modelId="{57CE67BE-50C5-47C4-AE72-FEAD23B9FF3F}" type="pres">
      <dgm:prSet presAssocID="{BB72E287-D6AC-4AD5-93F0-B40E01DE0E97}" presName="descendantText" presStyleLbl="alignAccFollowNode1" presStyleIdx="2" presStyleCnt="8">
        <dgm:presLayoutVars>
          <dgm:bulletEnabled val="1"/>
        </dgm:presLayoutVars>
      </dgm:prSet>
      <dgm:spPr/>
    </dgm:pt>
    <dgm:pt modelId="{9A6C83F0-ABBA-4929-AA7D-E1A466EE84C2}" type="pres">
      <dgm:prSet presAssocID="{C995180E-0D26-40BD-A4D6-02750B20BBA1}" presName="sp" presStyleCnt="0"/>
      <dgm:spPr/>
    </dgm:pt>
    <dgm:pt modelId="{1094D458-56E1-4445-81F3-8D0826CB4D14}" type="pres">
      <dgm:prSet presAssocID="{39181817-486C-4F10-B3BD-DCFCEF32686F}" presName="linNode" presStyleCnt="0"/>
      <dgm:spPr/>
    </dgm:pt>
    <dgm:pt modelId="{C0E16B8C-8919-4B43-A66B-091DAA566BD1}" type="pres">
      <dgm:prSet presAssocID="{39181817-486C-4F10-B3BD-DCFCEF32686F}" presName="parentText" presStyleLbl="node1" presStyleIdx="4" presStyleCnt="9" custLinFactNeighborY="0">
        <dgm:presLayoutVars>
          <dgm:chMax val="1"/>
          <dgm:bulletEnabled val="1"/>
        </dgm:presLayoutVars>
      </dgm:prSet>
      <dgm:spPr/>
    </dgm:pt>
    <dgm:pt modelId="{1A7E7CCF-809D-40CB-A385-68C2A6A295AE}" type="pres">
      <dgm:prSet presAssocID="{39181817-486C-4F10-B3BD-DCFCEF32686F}" presName="descendantText" presStyleLbl="alignAccFollowNode1" presStyleIdx="3" presStyleCnt="8">
        <dgm:presLayoutVars>
          <dgm:bulletEnabled val="1"/>
        </dgm:presLayoutVars>
      </dgm:prSet>
      <dgm:spPr/>
    </dgm:pt>
    <dgm:pt modelId="{ADF958E9-E8E1-4B46-A434-FF6603B0D7CD}" type="pres">
      <dgm:prSet presAssocID="{2BCA87CE-830F-4AF8-A851-AFDE8C9AE600}" presName="sp" presStyleCnt="0"/>
      <dgm:spPr/>
    </dgm:pt>
    <dgm:pt modelId="{7DBDDAD9-1FC8-4464-A016-745D587D195B}" type="pres">
      <dgm:prSet presAssocID="{7C4B3B5A-F9B7-4D52-8523-C19026E3F813}" presName="linNode" presStyleCnt="0"/>
      <dgm:spPr/>
    </dgm:pt>
    <dgm:pt modelId="{E3A3B4DC-99D1-4CC7-8AD3-B7A9CCB802B4}" type="pres">
      <dgm:prSet presAssocID="{7C4B3B5A-F9B7-4D52-8523-C19026E3F813}" presName="parentText" presStyleLbl="node1" presStyleIdx="5" presStyleCnt="9" custLinFactNeighborY="0">
        <dgm:presLayoutVars>
          <dgm:chMax val="1"/>
          <dgm:bulletEnabled val="1"/>
        </dgm:presLayoutVars>
      </dgm:prSet>
      <dgm:spPr/>
    </dgm:pt>
    <dgm:pt modelId="{2C742883-C6B5-4BF2-96F5-C0A43CAE31DA}" type="pres">
      <dgm:prSet presAssocID="{7C4B3B5A-F9B7-4D52-8523-C19026E3F813}" presName="descendantText" presStyleLbl="alignAccFollowNode1" presStyleIdx="4" presStyleCnt="8" custLinFactNeighborY="0">
        <dgm:presLayoutVars>
          <dgm:bulletEnabled val="1"/>
        </dgm:presLayoutVars>
      </dgm:prSet>
      <dgm:spPr/>
    </dgm:pt>
    <dgm:pt modelId="{24C9D4C0-9C50-4D43-95E3-9D4BBD9C9A8A}" type="pres">
      <dgm:prSet presAssocID="{CC3D310F-A85E-42D7-B245-1FDE55797380}" presName="sp" presStyleCnt="0"/>
      <dgm:spPr/>
    </dgm:pt>
    <dgm:pt modelId="{419E485C-074B-4157-BB2C-750BD564586E}" type="pres">
      <dgm:prSet presAssocID="{B69B2615-8128-40DC-BE2D-10C631244823}" presName="linNode" presStyleCnt="0"/>
      <dgm:spPr/>
    </dgm:pt>
    <dgm:pt modelId="{519054C8-5B15-49DF-9C2E-C0CCC9759B21}" type="pres">
      <dgm:prSet presAssocID="{B69B2615-8128-40DC-BE2D-10C631244823}" presName="parentText" presStyleLbl="node1" presStyleIdx="6" presStyleCnt="9" custLinFactNeighborY="0">
        <dgm:presLayoutVars>
          <dgm:chMax val="1"/>
          <dgm:bulletEnabled val="1"/>
        </dgm:presLayoutVars>
      </dgm:prSet>
      <dgm:spPr/>
    </dgm:pt>
    <dgm:pt modelId="{94B24FD1-03F6-4155-A7A7-0D74409394AB}" type="pres">
      <dgm:prSet presAssocID="{B69B2615-8128-40DC-BE2D-10C631244823}" presName="descendantText" presStyleLbl="alignAccFollowNode1" presStyleIdx="5" presStyleCnt="8">
        <dgm:presLayoutVars>
          <dgm:bulletEnabled val="1"/>
        </dgm:presLayoutVars>
      </dgm:prSet>
      <dgm:spPr/>
    </dgm:pt>
    <dgm:pt modelId="{5656F39F-A8A6-458A-9A40-65130BDD82F4}" type="pres">
      <dgm:prSet presAssocID="{E7B4EB85-9A41-4EB1-BD6F-05B381865F3F}" presName="sp" presStyleCnt="0"/>
      <dgm:spPr/>
    </dgm:pt>
    <dgm:pt modelId="{709C4442-B746-497F-916B-77EAF49CFBCD}" type="pres">
      <dgm:prSet presAssocID="{35A15B02-61EB-4915-B338-336BEE890B05}" presName="linNode" presStyleCnt="0"/>
      <dgm:spPr/>
    </dgm:pt>
    <dgm:pt modelId="{72905009-3C7B-4083-9CEE-9FFF8E9376E0}" type="pres">
      <dgm:prSet presAssocID="{35A15B02-61EB-4915-B338-336BEE890B05}" presName="parentText" presStyleLbl="node1" presStyleIdx="7" presStyleCnt="9" custLinFactNeighborY="0">
        <dgm:presLayoutVars>
          <dgm:chMax val="1"/>
          <dgm:bulletEnabled val="1"/>
        </dgm:presLayoutVars>
      </dgm:prSet>
      <dgm:spPr/>
    </dgm:pt>
    <dgm:pt modelId="{EA6FD5D3-2546-4C13-A20F-A0F4BD5220FF}" type="pres">
      <dgm:prSet presAssocID="{35A15B02-61EB-4915-B338-336BEE890B05}" presName="descendantText" presStyleLbl="alignAccFollowNode1" presStyleIdx="6" presStyleCnt="8">
        <dgm:presLayoutVars>
          <dgm:bulletEnabled val="1"/>
        </dgm:presLayoutVars>
      </dgm:prSet>
      <dgm:spPr/>
    </dgm:pt>
    <dgm:pt modelId="{9DA5BCB6-660D-4D6A-A8A8-66F3A4BDD742}" type="pres">
      <dgm:prSet presAssocID="{54792193-0516-43DC-A996-C8E9D7C0A8C9}" presName="sp" presStyleCnt="0"/>
      <dgm:spPr/>
    </dgm:pt>
    <dgm:pt modelId="{774C2ED6-A02A-42E5-B15D-84A0D7162F6F}" type="pres">
      <dgm:prSet presAssocID="{ABC1D5F4-8844-4B0D-92F2-867CD0B6AC30}" presName="linNode" presStyleCnt="0"/>
      <dgm:spPr/>
    </dgm:pt>
    <dgm:pt modelId="{B8D3ACA6-2B1E-43C2-B246-9683554C35AF}" type="pres">
      <dgm:prSet presAssocID="{ABC1D5F4-8844-4B0D-92F2-867CD0B6AC30}" presName="parentText" presStyleLbl="node1" presStyleIdx="8" presStyleCnt="9">
        <dgm:presLayoutVars>
          <dgm:chMax val="1"/>
          <dgm:bulletEnabled val="1"/>
        </dgm:presLayoutVars>
      </dgm:prSet>
      <dgm:spPr/>
    </dgm:pt>
    <dgm:pt modelId="{D906EF59-FE62-494D-9B35-716F40A6B3B5}" type="pres">
      <dgm:prSet presAssocID="{ABC1D5F4-8844-4B0D-92F2-867CD0B6AC30}" presName="descendantText" presStyleLbl="alignAccFollowNode1" presStyleIdx="7" presStyleCnt="8" custLinFactNeighborY="0">
        <dgm:presLayoutVars>
          <dgm:bulletEnabled val="1"/>
        </dgm:presLayoutVars>
      </dgm:prSet>
      <dgm:spPr/>
    </dgm:pt>
  </dgm:ptLst>
  <dgm:cxnLst>
    <dgm:cxn modelId="{5C85F500-40E4-4069-A6FD-BB6AF13B3692}" srcId="{35A15B02-61EB-4915-B338-336BEE890B05}" destId="{DE0C0BB5-911B-4B23-91E7-945398DC2642}" srcOrd="0" destOrd="0" parTransId="{416A9146-C8D0-40F2-A021-07C43B0BB429}" sibTransId="{C9602FF9-DAFE-4766-8719-C3EF7309DC77}"/>
    <dgm:cxn modelId="{2E489813-BA8D-457D-B0C7-E389CD6B5094}" type="presOf" srcId="{BAA8D1B6-A55A-4910-AAF1-834CAA4DD6E1}" destId="{94B24FD1-03F6-4155-A7A7-0D74409394AB}" srcOrd="0" destOrd="0" presId="urn:microsoft.com/office/officeart/2005/8/layout/vList5"/>
    <dgm:cxn modelId="{58ED341B-3374-4A22-8B5B-36C5DADFC768}" srcId="{F32FA7F1-36F1-487F-B4E7-6D0BE3623165}" destId="{021951AC-555D-4323-91A5-977E610A7DB1}" srcOrd="1" destOrd="0" parTransId="{480D76D5-D356-4D6F-A059-6E9F482EEFBB}" sibTransId="{E0535356-6D8A-47AB-8428-F02C6FE26773}"/>
    <dgm:cxn modelId="{B27F1423-93AB-4879-A5F1-75DDC7D023BF}" type="presOf" srcId="{8BA8C11E-74C4-4F50-A9E6-EFB806842071}" destId="{12D00D39-1575-4D16-BABE-E9AB391A1337}" srcOrd="0" destOrd="0" presId="urn:microsoft.com/office/officeart/2005/8/layout/vList5"/>
    <dgm:cxn modelId="{8516D02B-DCF5-4323-9C6C-F5EC3EF37E96}" srcId="{F32FA7F1-36F1-487F-B4E7-6D0BE3623165}" destId="{39181817-486C-4F10-B3BD-DCFCEF32686F}" srcOrd="4" destOrd="0" parTransId="{0271440D-BB05-4FB9-A4A6-42BCAB1F2009}" sibTransId="{2BCA87CE-830F-4AF8-A851-AFDE8C9AE600}"/>
    <dgm:cxn modelId="{5C74A132-25E6-4DD3-A091-BD3FBAEDAE4D}" srcId="{F32FA7F1-36F1-487F-B4E7-6D0BE3623165}" destId="{BB72E287-D6AC-4AD5-93F0-B40E01DE0E97}" srcOrd="3" destOrd="0" parTransId="{0E17E720-FE95-4A5E-8D82-EEDF8BD7A64C}" sibTransId="{C995180E-0D26-40BD-A4D6-02750B20BBA1}"/>
    <dgm:cxn modelId="{B6B10A36-5146-49D4-BBFD-417F5ADE95EE}" type="presOf" srcId="{39181817-486C-4F10-B3BD-DCFCEF32686F}" destId="{C0E16B8C-8919-4B43-A66B-091DAA566BD1}" srcOrd="0" destOrd="0" presId="urn:microsoft.com/office/officeart/2005/8/layout/vList5"/>
    <dgm:cxn modelId="{18562338-01F1-4639-919A-D7FA676B773F}" srcId="{F32FA7F1-36F1-487F-B4E7-6D0BE3623165}" destId="{B69B2615-8128-40DC-BE2D-10C631244823}" srcOrd="6" destOrd="0" parTransId="{D0EFDA3C-5FE5-4679-BAC6-D81A998F4D95}" sibTransId="{E7B4EB85-9A41-4EB1-BD6F-05B381865F3F}"/>
    <dgm:cxn modelId="{6452983E-90C3-4D0A-AE2D-B0224392B17A}" type="presOf" srcId="{55EDA334-664D-4C4F-A551-0EFEBDA3C77A}" destId="{57CE67BE-50C5-47C4-AE72-FEAD23B9FF3F}" srcOrd="0" destOrd="0" presId="urn:microsoft.com/office/officeart/2005/8/layout/vList5"/>
    <dgm:cxn modelId="{A115283F-6932-4FD8-B1CC-F397FD7E9177}" srcId="{F32FA7F1-36F1-487F-B4E7-6D0BE3623165}" destId="{F8779C21-D918-4E43-9984-59271B2A0382}" srcOrd="2" destOrd="0" parTransId="{16BC458F-BD40-4729-905A-67C09B9E1019}" sibTransId="{72BAC46B-1D27-4B9E-AA26-C0894F32726A}"/>
    <dgm:cxn modelId="{0F7BF040-4B1B-4AC8-AE70-6A174F362BA9}" srcId="{F32FA7F1-36F1-487F-B4E7-6D0BE3623165}" destId="{ABC1D5F4-8844-4B0D-92F2-867CD0B6AC30}" srcOrd="8" destOrd="0" parTransId="{1580A561-479E-45C2-BDCD-0AC8938BA9B6}" sibTransId="{82E51A9A-6FB5-48F1-9BA1-7D87F6E199CF}"/>
    <dgm:cxn modelId="{03294143-654E-415A-B016-0CF3EA626765}" srcId="{F8779C21-D918-4E43-9984-59271B2A0382}" destId="{5B03EB8D-4B1B-42CE-BCB8-632D10BAC466}" srcOrd="0" destOrd="0" parTransId="{9ABECBBA-23A3-4842-8E46-B7E3658A367B}" sibTransId="{7D168C50-8BC0-4ED8-B1DC-5E55169B015D}"/>
    <dgm:cxn modelId="{C978E447-D8D1-4D3E-8C95-DCFBB55A4CD9}" srcId="{F32FA7F1-36F1-487F-B4E7-6D0BE3623165}" destId="{8BA8C11E-74C4-4F50-A9E6-EFB806842071}" srcOrd="0" destOrd="0" parTransId="{D53DF745-1138-401E-933E-58A820C395E8}" sibTransId="{5121753A-2A0A-4CFA-B1F0-5A90A29A6829}"/>
    <dgm:cxn modelId="{4B0B476A-B6E1-4290-8B52-9EB7C1E39631}" srcId="{F32FA7F1-36F1-487F-B4E7-6D0BE3623165}" destId="{35A15B02-61EB-4915-B338-336BEE890B05}" srcOrd="7" destOrd="0" parTransId="{510C85E6-F5AE-4F0A-9BAD-3B7419F3916F}" sibTransId="{54792193-0516-43DC-A996-C8E9D7C0A8C9}"/>
    <dgm:cxn modelId="{A602016B-0E85-4F61-B52D-7ABE67C5BCB3}" type="presOf" srcId="{71DB35A1-C687-4AD2-841D-F0517330EEB4}" destId="{63F38609-2C71-49A5-807F-BE9109E3AF2B}" srcOrd="0" destOrd="0" presId="urn:microsoft.com/office/officeart/2005/8/layout/vList5"/>
    <dgm:cxn modelId="{03DCDA6C-C0B1-483F-86E3-52B332E45FEF}" srcId="{7C4B3B5A-F9B7-4D52-8523-C19026E3F813}" destId="{3BE134EE-D521-4AFD-AAEC-D0C342D7BE95}" srcOrd="0" destOrd="0" parTransId="{C1BCC655-D35F-4507-B2DF-B86D677291E7}" sibTransId="{42E93711-0223-45CD-B601-E4B26D53B1EB}"/>
    <dgm:cxn modelId="{34FBA76F-DD4F-4695-801A-64F9EE6093B4}" type="presOf" srcId="{F32FA7F1-36F1-487F-B4E7-6D0BE3623165}" destId="{1D3EC482-EA99-4368-9ABB-9DB20F723357}" srcOrd="0" destOrd="0" presId="urn:microsoft.com/office/officeart/2005/8/layout/vList5"/>
    <dgm:cxn modelId="{26DD6272-9361-408E-929C-6024907D3BAD}" type="presOf" srcId="{2CB51C99-0877-41B4-A172-2AF24791DC5A}" destId="{1A7E7CCF-809D-40CB-A385-68C2A6A295AE}" srcOrd="0" destOrd="0" presId="urn:microsoft.com/office/officeart/2005/8/layout/vList5"/>
    <dgm:cxn modelId="{FB0E6B72-DA26-4E2D-9FC8-C48EDA7FF932}" type="presOf" srcId="{021951AC-555D-4323-91A5-977E610A7DB1}" destId="{740ED0EC-B8E8-4E03-A2A9-C49FC1A4C875}" srcOrd="0" destOrd="0" presId="urn:microsoft.com/office/officeart/2005/8/layout/vList5"/>
    <dgm:cxn modelId="{BC477455-818C-419C-AF65-61A4DEE32B98}" type="presOf" srcId="{5B03EB8D-4B1B-42CE-BCB8-632D10BAC466}" destId="{FCBAB6BD-9EC5-4FD5-B059-004F818C6294}" srcOrd="0" destOrd="0" presId="urn:microsoft.com/office/officeart/2005/8/layout/vList5"/>
    <dgm:cxn modelId="{AACA697F-4B77-4C53-949B-AFE921DDFC9F}" srcId="{ABC1D5F4-8844-4B0D-92F2-867CD0B6AC30}" destId="{D1B5D618-6E9C-4245-BDF1-0254DE369F90}" srcOrd="0" destOrd="0" parTransId="{F0E8E346-A7F9-4119-807D-AF294BFD4B51}" sibTransId="{CF19CF1F-37BD-4BC9-A85E-C5DE1C1E3EBF}"/>
    <dgm:cxn modelId="{5187F296-0B3B-4FAB-909D-A22EC80A63D2}" type="presOf" srcId="{35A15B02-61EB-4915-B338-336BEE890B05}" destId="{72905009-3C7B-4083-9CEE-9FFF8E9376E0}" srcOrd="0" destOrd="0" presId="urn:microsoft.com/office/officeart/2005/8/layout/vList5"/>
    <dgm:cxn modelId="{4A044399-DBD2-4AB8-B60D-E38F610EC3FB}" type="presOf" srcId="{D1B5D618-6E9C-4245-BDF1-0254DE369F90}" destId="{D906EF59-FE62-494D-9B35-716F40A6B3B5}" srcOrd="0" destOrd="0" presId="urn:microsoft.com/office/officeart/2005/8/layout/vList5"/>
    <dgm:cxn modelId="{47C923AB-4B41-43C4-BF3C-BAEDD024964C}" type="presOf" srcId="{7C4B3B5A-F9B7-4D52-8523-C19026E3F813}" destId="{E3A3B4DC-99D1-4CC7-8AD3-B7A9CCB802B4}" srcOrd="0" destOrd="0" presId="urn:microsoft.com/office/officeart/2005/8/layout/vList5"/>
    <dgm:cxn modelId="{7BEC6CB2-3008-463D-B813-18275F8A7030}" type="presOf" srcId="{DE0C0BB5-911B-4B23-91E7-945398DC2642}" destId="{EA6FD5D3-2546-4C13-A20F-A0F4BD5220FF}" srcOrd="0" destOrd="0" presId="urn:microsoft.com/office/officeart/2005/8/layout/vList5"/>
    <dgm:cxn modelId="{98FEAEB2-B9F6-4195-A6C1-975E82D28165}" type="presOf" srcId="{3BE134EE-D521-4AFD-AAEC-D0C342D7BE95}" destId="{2C742883-C6B5-4BF2-96F5-C0A43CAE31DA}" srcOrd="0" destOrd="0" presId="urn:microsoft.com/office/officeart/2005/8/layout/vList5"/>
    <dgm:cxn modelId="{AD85D5B6-F25E-4ED1-AA53-061BAF52AFB2}" srcId="{021951AC-555D-4323-91A5-977E610A7DB1}" destId="{71DB35A1-C687-4AD2-841D-F0517330EEB4}" srcOrd="0" destOrd="0" parTransId="{C533E99C-3A67-43DD-869D-8EDDADA40FD6}" sibTransId="{E25BCB9D-A8F4-416D-A002-F51E746F68A4}"/>
    <dgm:cxn modelId="{D6DC48B9-4ADD-4E4F-A12D-63E2A4F3F712}" type="presOf" srcId="{ABC1D5F4-8844-4B0D-92F2-867CD0B6AC30}" destId="{B8D3ACA6-2B1E-43C2-B246-9683554C35AF}" srcOrd="0" destOrd="0" presId="urn:microsoft.com/office/officeart/2005/8/layout/vList5"/>
    <dgm:cxn modelId="{FC3DCBBF-2C4F-4F1C-9C21-AFAB0D14BEA7}" srcId="{B69B2615-8128-40DC-BE2D-10C631244823}" destId="{BAA8D1B6-A55A-4910-AAF1-834CAA4DD6E1}" srcOrd="0" destOrd="0" parTransId="{88729B2A-B4B9-4CE3-BDB8-7C644A6DBC14}" sibTransId="{7E5689C9-52D0-438F-890E-FF1C3F1E3281}"/>
    <dgm:cxn modelId="{A813E1C5-EA13-4CA0-926B-AA4630195D70}" srcId="{BB72E287-D6AC-4AD5-93F0-B40E01DE0E97}" destId="{55EDA334-664D-4C4F-A551-0EFEBDA3C77A}" srcOrd="0" destOrd="0" parTransId="{B75EE08B-984C-4B41-BE94-5A7B7F70DD80}" sibTransId="{20B818C7-2C5C-415C-A29F-B90FC1223759}"/>
    <dgm:cxn modelId="{E7EA3CC7-0368-47F1-A732-C74227F3B44D}" type="presOf" srcId="{F8779C21-D918-4E43-9984-59271B2A0382}" destId="{8CDDC5B2-C2DA-40B3-9E6A-17F7CC007A65}" srcOrd="0" destOrd="0" presId="urn:microsoft.com/office/officeart/2005/8/layout/vList5"/>
    <dgm:cxn modelId="{4B4A13CA-5FD3-4A6B-A70E-7673C3870E73}" type="presOf" srcId="{BB72E287-D6AC-4AD5-93F0-B40E01DE0E97}" destId="{607AD50F-CE1B-41FA-880C-1BBD00604F73}" srcOrd="0" destOrd="0" presId="urn:microsoft.com/office/officeart/2005/8/layout/vList5"/>
    <dgm:cxn modelId="{5D584ACF-2AA2-4D3F-B24B-BEDE27EA6E45}" srcId="{39181817-486C-4F10-B3BD-DCFCEF32686F}" destId="{2CB51C99-0877-41B4-A172-2AF24791DC5A}" srcOrd="0" destOrd="0" parTransId="{EFC1D05F-61A4-44CA-A9DA-8909384B13CB}" sibTransId="{97F27EFC-525F-4E96-A5D3-ADB69130771E}"/>
    <dgm:cxn modelId="{983BA0E0-0BBC-485C-BE29-8FA4D8F4743B}" type="presOf" srcId="{B69B2615-8128-40DC-BE2D-10C631244823}" destId="{519054C8-5B15-49DF-9C2E-C0CCC9759B21}" srcOrd="0" destOrd="0" presId="urn:microsoft.com/office/officeart/2005/8/layout/vList5"/>
    <dgm:cxn modelId="{1C5C27FD-00A4-4C7E-82AB-51A4E6D5DF8D}" srcId="{F32FA7F1-36F1-487F-B4E7-6D0BE3623165}" destId="{7C4B3B5A-F9B7-4D52-8523-C19026E3F813}" srcOrd="5" destOrd="0" parTransId="{6491F092-3420-4734-B806-FCF2BBD3DD6E}" sibTransId="{CC3D310F-A85E-42D7-B245-1FDE55797380}"/>
    <dgm:cxn modelId="{A769DF45-5572-4E7F-A45C-42FC447D9B55}" type="presParOf" srcId="{1D3EC482-EA99-4368-9ABB-9DB20F723357}" destId="{EC8492C3-A781-4762-8397-F520F95C93C7}" srcOrd="0" destOrd="0" presId="urn:microsoft.com/office/officeart/2005/8/layout/vList5"/>
    <dgm:cxn modelId="{C321313C-4296-4DBF-87DD-6C322E3EFBE5}" type="presParOf" srcId="{EC8492C3-A781-4762-8397-F520F95C93C7}" destId="{12D00D39-1575-4D16-BABE-E9AB391A1337}" srcOrd="0" destOrd="0" presId="urn:microsoft.com/office/officeart/2005/8/layout/vList5"/>
    <dgm:cxn modelId="{2D25C634-3B07-442B-B50D-B5670AE90B10}" type="presParOf" srcId="{1D3EC482-EA99-4368-9ABB-9DB20F723357}" destId="{3FD74560-3260-4E47-B01C-F9B08D1D4EEF}" srcOrd="1" destOrd="0" presId="urn:microsoft.com/office/officeart/2005/8/layout/vList5"/>
    <dgm:cxn modelId="{9E699C25-5AAB-4294-978E-D4E7B9B96811}" type="presParOf" srcId="{1D3EC482-EA99-4368-9ABB-9DB20F723357}" destId="{6BA2D7F7-8EB5-451C-8523-F19C406A64F3}" srcOrd="2" destOrd="0" presId="urn:microsoft.com/office/officeart/2005/8/layout/vList5"/>
    <dgm:cxn modelId="{C252194C-09EC-426E-9BE3-CF92975B46F3}" type="presParOf" srcId="{6BA2D7F7-8EB5-451C-8523-F19C406A64F3}" destId="{740ED0EC-B8E8-4E03-A2A9-C49FC1A4C875}" srcOrd="0" destOrd="0" presId="urn:microsoft.com/office/officeart/2005/8/layout/vList5"/>
    <dgm:cxn modelId="{A37636DA-10BA-46FC-BC06-9D69FD1822EA}" type="presParOf" srcId="{6BA2D7F7-8EB5-451C-8523-F19C406A64F3}" destId="{63F38609-2C71-49A5-807F-BE9109E3AF2B}" srcOrd="1" destOrd="0" presId="urn:microsoft.com/office/officeart/2005/8/layout/vList5"/>
    <dgm:cxn modelId="{03F19039-8F99-4AC7-ADB8-A574CA4DF893}" type="presParOf" srcId="{1D3EC482-EA99-4368-9ABB-9DB20F723357}" destId="{80270294-CD0A-4C00-AB33-AC07B16E4630}" srcOrd="3" destOrd="0" presId="urn:microsoft.com/office/officeart/2005/8/layout/vList5"/>
    <dgm:cxn modelId="{4ED0964E-C567-4A7F-A1AC-381A02BE271E}" type="presParOf" srcId="{1D3EC482-EA99-4368-9ABB-9DB20F723357}" destId="{8BEE4C1C-0575-4F81-A173-3138F7782993}" srcOrd="4" destOrd="0" presId="urn:microsoft.com/office/officeart/2005/8/layout/vList5"/>
    <dgm:cxn modelId="{30F7A519-3BA7-4B1C-858C-C10D2121F0DB}" type="presParOf" srcId="{8BEE4C1C-0575-4F81-A173-3138F7782993}" destId="{8CDDC5B2-C2DA-40B3-9E6A-17F7CC007A65}" srcOrd="0" destOrd="0" presId="urn:microsoft.com/office/officeart/2005/8/layout/vList5"/>
    <dgm:cxn modelId="{41752B60-D6D7-4F9B-A698-5D5AA439D46A}" type="presParOf" srcId="{8BEE4C1C-0575-4F81-A173-3138F7782993}" destId="{FCBAB6BD-9EC5-4FD5-B059-004F818C6294}" srcOrd="1" destOrd="0" presId="urn:microsoft.com/office/officeart/2005/8/layout/vList5"/>
    <dgm:cxn modelId="{39B6327D-F9AB-4D4E-A49E-1DE469FD0702}" type="presParOf" srcId="{1D3EC482-EA99-4368-9ABB-9DB20F723357}" destId="{CFCA1265-2BC5-4ECF-B565-D34E9EDECA28}" srcOrd="5" destOrd="0" presId="urn:microsoft.com/office/officeart/2005/8/layout/vList5"/>
    <dgm:cxn modelId="{97762856-BF6A-47C1-889A-C7B5686AF8CF}" type="presParOf" srcId="{1D3EC482-EA99-4368-9ABB-9DB20F723357}" destId="{483CCB6B-BE15-4644-8CEA-8C6B35D65D33}" srcOrd="6" destOrd="0" presId="urn:microsoft.com/office/officeart/2005/8/layout/vList5"/>
    <dgm:cxn modelId="{3A1A9592-FE6A-4470-8FDE-C60F81CD7EF8}" type="presParOf" srcId="{483CCB6B-BE15-4644-8CEA-8C6B35D65D33}" destId="{607AD50F-CE1B-41FA-880C-1BBD00604F73}" srcOrd="0" destOrd="0" presId="urn:microsoft.com/office/officeart/2005/8/layout/vList5"/>
    <dgm:cxn modelId="{AFE3BAD5-CF80-4CBA-98C3-1CE5F4EDA693}" type="presParOf" srcId="{483CCB6B-BE15-4644-8CEA-8C6B35D65D33}" destId="{57CE67BE-50C5-47C4-AE72-FEAD23B9FF3F}" srcOrd="1" destOrd="0" presId="urn:microsoft.com/office/officeart/2005/8/layout/vList5"/>
    <dgm:cxn modelId="{358B141F-2906-4CA2-99D5-7AAC955F98E3}" type="presParOf" srcId="{1D3EC482-EA99-4368-9ABB-9DB20F723357}" destId="{9A6C83F0-ABBA-4929-AA7D-E1A466EE84C2}" srcOrd="7" destOrd="0" presId="urn:microsoft.com/office/officeart/2005/8/layout/vList5"/>
    <dgm:cxn modelId="{FFE2D465-3F44-4B81-B815-9E72E81AEA90}" type="presParOf" srcId="{1D3EC482-EA99-4368-9ABB-9DB20F723357}" destId="{1094D458-56E1-4445-81F3-8D0826CB4D14}" srcOrd="8" destOrd="0" presId="urn:microsoft.com/office/officeart/2005/8/layout/vList5"/>
    <dgm:cxn modelId="{98D2E7CC-A85C-44BE-BDA6-E6EB7981FB7E}" type="presParOf" srcId="{1094D458-56E1-4445-81F3-8D0826CB4D14}" destId="{C0E16B8C-8919-4B43-A66B-091DAA566BD1}" srcOrd="0" destOrd="0" presId="urn:microsoft.com/office/officeart/2005/8/layout/vList5"/>
    <dgm:cxn modelId="{F099173A-EDB2-4387-A562-4D0264383966}" type="presParOf" srcId="{1094D458-56E1-4445-81F3-8D0826CB4D14}" destId="{1A7E7CCF-809D-40CB-A385-68C2A6A295AE}" srcOrd="1" destOrd="0" presId="urn:microsoft.com/office/officeart/2005/8/layout/vList5"/>
    <dgm:cxn modelId="{B970116A-B5C8-41D0-AD2C-D83428159FA2}" type="presParOf" srcId="{1D3EC482-EA99-4368-9ABB-9DB20F723357}" destId="{ADF958E9-E8E1-4B46-A434-FF6603B0D7CD}" srcOrd="9" destOrd="0" presId="urn:microsoft.com/office/officeart/2005/8/layout/vList5"/>
    <dgm:cxn modelId="{06E3EFFC-BF67-45A0-9746-3FBD8964B68E}" type="presParOf" srcId="{1D3EC482-EA99-4368-9ABB-9DB20F723357}" destId="{7DBDDAD9-1FC8-4464-A016-745D587D195B}" srcOrd="10" destOrd="0" presId="urn:microsoft.com/office/officeart/2005/8/layout/vList5"/>
    <dgm:cxn modelId="{80016DC8-DFC2-455E-9EC1-335B69FECA12}" type="presParOf" srcId="{7DBDDAD9-1FC8-4464-A016-745D587D195B}" destId="{E3A3B4DC-99D1-4CC7-8AD3-B7A9CCB802B4}" srcOrd="0" destOrd="0" presId="urn:microsoft.com/office/officeart/2005/8/layout/vList5"/>
    <dgm:cxn modelId="{F94D13D0-1743-4870-A473-48DEC7496ED8}" type="presParOf" srcId="{7DBDDAD9-1FC8-4464-A016-745D587D195B}" destId="{2C742883-C6B5-4BF2-96F5-C0A43CAE31DA}" srcOrd="1" destOrd="0" presId="urn:microsoft.com/office/officeart/2005/8/layout/vList5"/>
    <dgm:cxn modelId="{AFD68D08-F3E1-444A-A0C3-90E6B5BC2A3A}" type="presParOf" srcId="{1D3EC482-EA99-4368-9ABB-9DB20F723357}" destId="{24C9D4C0-9C50-4D43-95E3-9D4BBD9C9A8A}" srcOrd="11" destOrd="0" presId="urn:microsoft.com/office/officeart/2005/8/layout/vList5"/>
    <dgm:cxn modelId="{17FE410E-F5CD-4878-9462-768268D4ED8B}" type="presParOf" srcId="{1D3EC482-EA99-4368-9ABB-9DB20F723357}" destId="{419E485C-074B-4157-BB2C-750BD564586E}" srcOrd="12" destOrd="0" presId="urn:microsoft.com/office/officeart/2005/8/layout/vList5"/>
    <dgm:cxn modelId="{9D7BAEEE-15AC-4661-8C69-00D763E8FC1E}" type="presParOf" srcId="{419E485C-074B-4157-BB2C-750BD564586E}" destId="{519054C8-5B15-49DF-9C2E-C0CCC9759B21}" srcOrd="0" destOrd="0" presId="urn:microsoft.com/office/officeart/2005/8/layout/vList5"/>
    <dgm:cxn modelId="{A87491EB-F05D-45BF-9F15-EFDD1713D57E}" type="presParOf" srcId="{419E485C-074B-4157-BB2C-750BD564586E}" destId="{94B24FD1-03F6-4155-A7A7-0D74409394AB}" srcOrd="1" destOrd="0" presId="urn:microsoft.com/office/officeart/2005/8/layout/vList5"/>
    <dgm:cxn modelId="{EB943488-7099-4FB6-9DE7-082E44A413E4}" type="presParOf" srcId="{1D3EC482-EA99-4368-9ABB-9DB20F723357}" destId="{5656F39F-A8A6-458A-9A40-65130BDD82F4}" srcOrd="13" destOrd="0" presId="urn:microsoft.com/office/officeart/2005/8/layout/vList5"/>
    <dgm:cxn modelId="{CA1BE98F-CFFA-4406-A38D-794DB09DF8F0}" type="presParOf" srcId="{1D3EC482-EA99-4368-9ABB-9DB20F723357}" destId="{709C4442-B746-497F-916B-77EAF49CFBCD}" srcOrd="14" destOrd="0" presId="urn:microsoft.com/office/officeart/2005/8/layout/vList5"/>
    <dgm:cxn modelId="{044435EA-2D6E-4CA4-91F9-62E24CAA4BA2}" type="presParOf" srcId="{709C4442-B746-497F-916B-77EAF49CFBCD}" destId="{72905009-3C7B-4083-9CEE-9FFF8E9376E0}" srcOrd="0" destOrd="0" presId="urn:microsoft.com/office/officeart/2005/8/layout/vList5"/>
    <dgm:cxn modelId="{68665026-EF57-4376-B1DB-D7970679F3C1}" type="presParOf" srcId="{709C4442-B746-497F-916B-77EAF49CFBCD}" destId="{EA6FD5D3-2546-4C13-A20F-A0F4BD5220FF}" srcOrd="1" destOrd="0" presId="urn:microsoft.com/office/officeart/2005/8/layout/vList5"/>
    <dgm:cxn modelId="{AAB64209-C342-4D48-9EB9-45EFF0BB27F9}" type="presParOf" srcId="{1D3EC482-EA99-4368-9ABB-9DB20F723357}" destId="{9DA5BCB6-660D-4D6A-A8A8-66F3A4BDD742}" srcOrd="15" destOrd="0" presId="urn:microsoft.com/office/officeart/2005/8/layout/vList5"/>
    <dgm:cxn modelId="{5E9AE0C7-FE52-43EB-B33E-C565A43FA6B5}" type="presParOf" srcId="{1D3EC482-EA99-4368-9ABB-9DB20F723357}" destId="{774C2ED6-A02A-42E5-B15D-84A0D7162F6F}" srcOrd="16" destOrd="0" presId="urn:microsoft.com/office/officeart/2005/8/layout/vList5"/>
    <dgm:cxn modelId="{8C0DEEE7-526D-4DEF-8887-C7F3FBEA3F2D}" type="presParOf" srcId="{774C2ED6-A02A-42E5-B15D-84A0D7162F6F}" destId="{B8D3ACA6-2B1E-43C2-B246-9683554C35AF}" srcOrd="0" destOrd="0" presId="urn:microsoft.com/office/officeart/2005/8/layout/vList5"/>
    <dgm:cxn modelId="{D47D3509-0AC4-41BC-8F87-CE9106C3013D}" type="presParOf" srcId="{774C2ED6-A02A-42E5-B15D-84A0D7162F6F}" destId="{D906EF59-FE62-494D-9B35-716F40A6B3B5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1CFB87-AA95-4FFA-999B-ED7B9A180B05}">
      <dsp:nvSpPr>
        <dsp:cNvPr id="0" name=""/>
        <dsp:cNvSpPr/>
      </dsp:nvSpPr>
      <dsp:spPr>
        <a:xfrm>
          <a:off x="0" y="261328"/>
          <a:ext cx="6776780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5953" tIns="354076" rIns="52595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6G and Beyond Enabled Paradigm Shift in e/m-Health Services: Hope and Hype</a:t>
          </a:r>
        </a:p>
      </dsp:txBody>
      <dsp:txXfrm>
        <a:off x="0" y="261328"/>
        <a:ext cx="6776780" cy="990675"/>
      </dsp:txXfrm>
    </dsp:sp>
    <dsp:sp modelId="{8E64FE16-ED9A-4FC5-9F83-EC82C99D3748}">
      <dsp:nvSpPr>
        <dsp:cNvPr id="0" name=""/>
        <dsp:cNvSpPr/>
      </dsp:nvSpPr>
      <dsp:spPr>
        <a:xfrm>
          <a:off x="338839" y="10408"/>
          <a:ext cx="4743746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02" tIns="0" rIns="17930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PAPER </a:t>
          </a:r>
        </a:p>
      </dsp:txBody>
      <dsp:txXfrm>
        <a:off x="363337" y="34906"/>
        <a:ext cx="4694750" cy="452844"/>
      </dsp:txXfrm>
    </dsp:sp>
    <dsp:sp modelId="{1F243F1F-AF8F-402D-9218-DCAC29B87AB2}">
      <dsp:nvSpPr>
        <dsp:cNvPr id="0" name=""/>
        <dsp:cNvSpPr/>
      </dsp:nvSpPr>
      <dsp:spPr>
        <a:xfrm>
          <a:off x="0" y="1594724"/>
          <a:ext cx="6776780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5953" tIns="354076" rIns="525953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Internet of Everything (IoE) Enabled Healthcare and 6G: Opportunities and Challenges</a:t>
          </a:r>
        </a:p>
      </dsp:txBody>
      <dsp:txXfrm>
        <a:off x="0" y="1594724"/>
        <a:ext cx="6776780" cy="990675"/>
      </dsp:txXfrm>
    </dsp:sp>
    <dsp:sp modelId="{A80B84F6-B563-4FB9-A7F1-13A8F2C77AB6}">
      <dsp:nvSpPr>
        <dsp:cNvPr id="0" name=""/>
        <dsp:cNvSpPr/>
      </dsp:nvSpPr>
      <dsp:spPr>
        <a:xfrm>
          <a:off x="338839" y="1343803"/>
          <a:ext cx="4743746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302" tIns="0" rIns="179302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TALK</a:t>
          </a:r>
        </a:p>
      </dsp:txBody>
      <dsp:txXfrm>
        <a:off x="363337" y="1368301"/>
        <a:ext cx="4694750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00D39-1575-4D16-BABE-E9AB391A1337}">
      <dsp:nvSpPr>
        <dsp:cNvPr id="0" name=""/>
        <dsp:cNvSpPr/>
      </dsp:nvSpPr>
      <dsp:spPr>
        <a:xfrm>
          <a:off x="0" y="0"/>
          <a:ext cx="3412909" cy="382892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New Govt. Policies and Regulations</a:t>
          </a:r>
        </a:p>
      </dsp:txBody>
      <dsp:txXfrm>
        <a:off x="18691" y="18691"/>
        <a:ext cx="3375527" cy="345510"/>
      </dsp:txXfrm>
    </dsp:sp>
    <dsp:sp modelId="{63F38609-2C71-49A5-807F-BE9109E3AF2B}">
      <dsp:nvSpPr>
        <dsp:cNvPr id="0" name=""/>
        <dsp:cNvSpPr/>
      </dsp:nvSpPr>
      <dsp:spPr>
        <a:xfrm rot="5400000">
          <a:off x="6293449" y="-2439202"/>
          <a:ext cx="306314" cy="6067393"/>
        </a:xfrm>
        <a:prstGeom prst="round2SameRect">
          <a:avLst/>
        </a:prstGeom>
        <a:noFill/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</a:rPr>
            <a:t>6G Global Shift</a:t>
          </a:r>
        </a:p>
      </dsp:txBody>
      <dsp:txXfrm rot="-5400000">
        <a:off x="3412910" y="456290"/>
        <a:ext cx="6052440" cy="276408"/>
      </dsp:txXfrm>
    </dsp:sp>
    <dsp:sp modelId="{740ED0EC-B8E8-4E03-A2A9-C49FC1A4C875}">
      <dsp:nvSpPr>
        <dsp:cNvPr id="0" name=""/>
        <dsp:cNvSpPr/>
      </dsp:nvSpPr>
      <dsp:spPr>
        <a:xfrm>
          <a:off x="0" y="403048"/>
          <a:ext cx="3412909" cy="382892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Ultra low latency and reliability</a:t>
          </a:r>
        </a:p>
      </dsp:txBody>
      <dsp:txXfrm>
        <a:off x="18691" y="421739"/>
        <a:ext cx="3375527" cy="345510"/>
      </dsp:txXfrm>
    </dsp:sp>
    <dsp:sp modelId="{FCBAB6BD-9EC5-4FD5-B059-004F818C6294}">
      <dsp:nvSpPr>
        <dsp:cNvPr id="0" name=""/>
        <dsp:cNvSpPr/>
      </dsp:nvSpPr>
      <dsp:spPr>
        <a:xfrm rot="5400000">
          <a:off x="6293449" y="-2037165"/>
          <a:ext cx="306314" cy="6067393"/>
        </a:xfrm>
        <a:prstGeom prst="round2SameRect">
          <a:avLst/>
        </a:prstGeom>
        <a:noFill/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</a:rPr>
            <a:t>Privacy and Cyber Attacks </a:t>
          </a:r>
        </a:p>
      </dsp:txBody>
      <dsp:txXfrm rot="-5400000">
        <a:off x="3412910" y="858327"/>
        <a:ext cx="6052440" cy="276408"/>
      </dsp:txXfrm>
    </dsp:sp>
    <dsp:sp modelId="{8CDDC5B2-C2DA-40B3-9E6A-17F7CC007A65}">
      <dsp:nvSpPr>
        <dsp:cNvPr id="0" name=""/>
        <dsp:cNvSpPr/>
      </dsp:nvSpPr>
      <dsp:spPr>
        <a:xfrm>
          <a:off x="0" y="805085"/>
          <a:ext cx="3412909" cy="382892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Cyber Security</a:t>
          </a:r>
        </a:p>
      </dsp:txBody>
      <dsp:txXfrm>
        <a:off x="18691" y="823776"/>
        <a:ext cx="3375527" cy="345510"/>
      </dsp:txXfrm>
    </dsp:sp>
    <dsp:sp modelId="{57CE67BE-50C5-47C4-AE72-FEAD23B9FF3F}">
      <dsp:nvSpPr>
        <dsp:cNvPr id="0" name=""/>
        <dsp:cNvSpPr/>
      </dsp:nvSpPr>
      <dsp:spPr>
        <a:xfrm rot="5400000">
          <a:off x="6293449" y="-1635128"/>
          <a:ext cx="306314" cy="6067393"/>
        </a:xfrm>
        <a:prstGeom prst="round2SameRect">
          <a:avLst/>
        </a:prstGeom>
        <a:noFill/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</a:rPr>
            <a:t>Management and Security</a:t>
          </a:r>
        </a:p>
      </dsp:txBody>
      <dsp:txXfrm rot="-5400000">
        <a:off x="3412910" y="1260364"/>
        <a:ext cx="6052440" cy="276408"/>
      </dsp:txXfrm>
    </dsp:sp>
    <dsp:sp modelId="{607AD50F-CE1B-41FA-880C-1BBD00604F73}">
      <dsp:nvSpPr>
        <dsp:cNvPr id="0" name=""/>
        <dsp:cNvSpPr/>
      </dsp:nvSpPr>
      <dsp:spPr>
        <a:xfrm>
          <a:off x="0" y="1207122"/>
          <a:ext cx="3412909" cy="382892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Bigdata</a:t>
          </a:r>
        </a:p>
      </dsp:txBody>
      <dsp:txXfrm>
        <a:off x="18691" y="1225813"/>
        <a:ext cx="3375527" cy="345510"/>
      </dsp:txXfrm>
    </dsp:sp>
    <dsp:sp modelId="{1A7E7CCF-809D-40CB-A385-68C2A6A295AE}">
      <dsp:nvSpPr>
        <dsp:cNvPr id="0" name=""/>
        <dsp:cNvSpPr/>
      </dsp:nvSpPr>
      <dsp:spPr>
        <a:xfrm rot="5400000">
          <a:off x="6293449" y="-1233090"/>
          <a:ext cx="306314" cy="6067393"/>
        </a:xfrm>
        <a:prstGeom prst="round2SameRect">
          <a:avLst/>
        </a:prstGeom>
        <a:noFill/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</a:rPr>
            <a:t>Low bandwidth with HD and Lossless transmission</a:t>
          </a:r>
        </a:p>
      </dsp:txBody>
      <dsp:txXfrm rot="-5400000">
        <a:off x="3412910" y="1662402"/>
        <a:ext cx="6052440" cy="276408"/>
      </dsp:txXfrm>
    </dsp:sp>
    <dsp:sp modelId="{C0E16B8C-8919-4B43-A66B-091DAA566BD1}">
      <dsp:nvSpPr>
        <dsp:cNvPr id="0" name=""/>
        <dsp:cNvSpPr/>
      </dsp:nvSpPr>
      <dsp:spPr>
        <a:xfrm>
          <a:off x="0" y="1609159"/>
          <a:ext cx="3412909" cy="382892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Teleeducation</a:t>
          </a:r>
        </a:p>
      </dsp:txBody>
      <dsp:txXfrm>
        <a:off x="18691" y="1627850"/>
        <a:ext cx="3375527" cy="345510"/>
      </dsp:txXfrm>
    </dsp:sp>
    <dsp:sp modelId="{2C742883-C6B5-4BF2-96F5-C0A43CAE31DA}">
      <dsp:nvSpPr>
        <dsp:cNvPr id="0" name=""/>
        <dsp:cNvSpPr/>
      </dsp:nvSpPr>
      <dsp:spPr>
        <a:xfrm rot="5400000">
          <a:off x="6293449" y="-831053"/>
          <a:ext cx="306314" cy="6067393"/>
        </a:xfrm>
        <a:prstGeom prst="round2SameRect">
          <a:avLst/>
        </a:prstGeom>
        <a:noFill/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</a:rPr>
            <a:t>Regulatory Issues, Reliability and </a:t>
          </a:r>
          <a:r>
            <a:rPr lang="en-US" sz="1400" b="1" kern="1200">
              <a:solidFill>
                <a:schemeClr val="tx1"/>
              </a:solidFill>
            </a:rPr>
            <a:t>Low latency</a:t>
          </a:r>
          <a:endParaRPr lang="en-US" sz="1400" b="1" kern="1200" dirty="0">
            <a:solidFill>
              <a:schemeClr val="tx1"/>
            </a:solidFill>
          </a:endParaRPr>
        </a:p>
      </dsp:txBody>
      <dsp:txXfrm rot="-5400000">
        <a:off x="3412910" y="2064439"/>
        <a:ext cx="6052440" cy="276408"/>
      </dsp:txXfrm>
    </dsp:sp>
    <dsp:sp modelId="{E3A3B4DC-99D1-4CC7-8AD3-B7A9CCB802B4}">
      <dsp:nvSpPr>
        <dsp:cNvPr id="0" name=""/>
        <dsp:cNvSpPr/>
      </dsp:nvSpPr>
      <dsp:spPr>
        <a:xfrm>
          <a:off x="0" y="2011196"/>
          <a:ext cx="3412909" cy="382892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Connected ambulances to connected hospitals</a:t>
          </a:r>
        </a:p>
      </dsp:txBody>
      <dsp:txXfrm>
        <a:off x="18691" y="2029887"/>
        <a:ext cx="3375527" cy="345510"/>
      </dsp:txXfrm>
    </dsp:sp>
    <dsp:sp modelId="{94B24FD1-03F6-4155-A7A7-0D74409394AB}">
      <dsp:nvSpPr>
        <dsp:cNvPr id="0" name=""/>
        <dsp:cNvSpPr/>
      </dsp:nvSpPr>
      <dsp:spPr>
        <a:xfrm rot="5400000">
          <a:off x="6293449" y="-429016"/>
          <a:ext cx="306314" cy="6067393"/>
        </a:xfrm>
        <a:prstGeom prst="round2SameRect">
          <a:avLst/>
        </a:prstGeom>
        <a:noFill/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</a:rPr>
            <a:t>Regulatory Issues, Data Handling, AI integration</a:t>
          </a:r>
        </a:p>
      </dsp:txBody>
      <dsp:txXfrm rot="-5400000">
        <a:off x="3412910" y="2466476"/>
        <a:ext cx="6052440" cy="276408"/>
      </dsp:txXfrm>
    </dsp:sp>
    <dsp:sp modelId="{519054C8-5B15-49DF-9C2E-C0CCC9759B21}">
      <dsp:nvSpPr>
        <dsp:cNvPr id="0" name=""/>
        <dsp:cNvSpPr/>
      </dsp:nvSpPr>
      <dsp:spPr>
        <a:xfrm>
          <a:off x="0" y="2413234"/>
          <a:ext cx="3412909" cy="382892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AI in Telemonitoring, Tele-triage</a:t>
          </a:r>
        </a:p>
      </dsp:txBody>
      <dsp:txXfrm>
        <a:off x="18691" y="2431925"/>
        <a:ext cx="3375527" cy="345510"/>
      </dsp:txXfrm>
    </dsp:sp>
    <dsp:sp modelId="{EA6FD5D3-2546-4C13-A20F-A0F4BD5220FF}">
      <dsp:nvSpPr>
        <dsp:cNvPr id="0" name=""/>
        <dsp:cNvSpPr/>
      </dsp:nvSpPr>
      <dsp:spPr>
        <a:xfrm rot="5400000">
          <a:off x="6293449" y="-26979"/>
          <a:ext cx="306314" cy="6067393"/>
        </a:xfrm>
        <a:prstGeom prst="round2SameRect">
          <a:avLst/>
        </a:prstGeom>
        <a:noFill/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</a:rPr>
            <a:t>????</a:t>
          </a:r>
        </a:p>
      </dsp:txBody>
      <dsp:txXfrm rot="-5400000">
        <a:off x="3412910" y="2868513"/>
        <a:ext cx="6052440" cy="276408"/>
      </dsp:txXfrm>
    </dsp:sp>
    <dsp:sp modelId="{72905009-3C7B-4083-9CEE-9FFF8E9376E0}">
      <dsp:nvSpPr>
        <dsp:cNvPr id="0" name=""/>
        <dsp:cNvSpPr/>
      </dsp:nvSpPr>
      <dsp:spPr>
        <a:xfrm>
          <a:off x="0" y="2815271"/>
          <a:ext cx="3412909" cy="382892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AR/VR/ER in Telehealth services</a:t>
          </a:r>
        </a:p>
      </dsp:txBody>
      <dsp:txXfrm>
        <a:off x="18691" y="2833962"/>
        <a:ext cx="3375527" cy="345510"/>
      </dsp:txXfrm>
    </dsp:sp>
    <dsp:sp modelId="{D906EF59-FE62-494D-9B35-716F40A6B3B5}">
      <dsp:nvSpPr>
        <dsp:cNvPr id="0" name=""/>
        <dsp:cNvSpPr/>
      </dsp:nvSpPr>
      <dsp:spPr>
        <a:xfrm rot="5400000">
          <a:off x="6293449" y="375057"/>
          <a:ext cx="306314" cy="6067393"/>
        </a:xfrm>
        <a:prstGeom prst="round2SameRect">
          <a:avLst/>
        </a:prstGeom>
        <a:noFill/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1" kern="1200" dirty="0">
              <a:solidFill>
                <a:schemeClr val="tx1"/>
              </a:solidFill>
            </a:rPr>
            <a:t>Regulatory Issues, massive global data handling, Security etc.</a:t>
          </a:r>
        </a:p>
      </dsp:txBody>
      <dsp:txXfrm rot="-5400000">
        <a:off x="3412910" y="3270550"/>
        <a:ext cx="6052440" cy="276408"/>
      </dsp:txXfrm>
    </dsp:sp>
    <dsp:sp modelId="{B8D3ACA6-2B1E-43C2-B246-9683554C35AF}">
      <dsp:nvSpPr>
        <dsp:cNvPr id="0" name=""/>
        <dsp:cNvSpPr/>
      </dsp:nvSpPr>
      <dsp:spPr>
        <a:xfrm>
          <a:off x="0" y="3217308"/>
          <a:ext cx="3412909" cy="382892"/>
        </a:xfrm>
        <a:prstGeom prst="round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</a:rPr>
            <a:t>AI based </a:t>
          </a:r>
          <a:r>
            <a:rPr lang="en-US" sz="1400" b="1" kern="1200" dirty="0" err="1">
              <a:solidFill>
                <a:schemeClr val="tx1"/>
              </a:solidFill>
            </a:rPr>
            <a:t>Telepharma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18691" y="3235999"/>
        <a:ext cx="3375527" cy="3455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9DD91-93DF-4B54-B44A-CAAB984CFB44}" type="datetimeFigureOut">
              <a:rPr lang="en-PK" smtClean="0"/>
              <a:t>23/06/2022</a:t>
            </a:fld>
            <a:endParaRPr lang="en-P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93BE8-4057-4580-B197-6E9859762A6A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436306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C93BE8-4057-4580-B197-6E9859762A6A}" type="slidenum">
              <a:rPr lang="en-PK" smtClean="0"/>
              <a:t>9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48524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EB46B8FB-F6A2-5F47-A6CD-A7E17E69270F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5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8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9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AB39E9-6F50-3F4B-9DDB-FC0E0CA99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150" y="768334"/>
            <a:ext cx="5066001" cy="2866405"/>
          </a:xfrm>
        </p:spPr>
        <p:txBody>
          <a:bodyPr anchor="t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B2C33E-E9A6-304D-BBCB-97AD0B213C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150" y="4283239"/>
            <a:ext cx="5066001" cy="1475177"/>
          </a:xfrm>
        </p:spPr>
        <p:txBody>
          <a:bodyPr anchor="b"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C75C4-E533-BE48-B528-D1A278BC39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6928" y="457200"/>
            <a:ext cx="3608205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fld id="{A5B0A250-5CC0-1746-B209-08E8B0DAE6AF}" type="datetimeFigureOut">
              <a:rPr lang="en-US" smtClean="0"/>
              <a:pPr algn="l"/>
              <a:t>6/23/2022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BA8A-EF83-434D-A90E-0805D110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CFDDE0-90B9-AD4E-B0EB-E7464FA9C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3A3282-0389-C547-8CA6-7F3E7F27B34D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324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7ED46EE4-CE67-DD46-A751-9FEA049A22B8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55C5B70-D34F-8A49-B220-808CE2BBB7F3}"/>
                </a:ext>
              </a:extLst>
            </p:cNvPr>
            <p:cNvSpPr/>
            <p:nvPr/>
          </p:nvSpPr>
          <p:spPr>
            <a:xfrm>
              <a:off x="8928528" y="491812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BBFE624-6DBD-8541-B43B-180C0AFA21F0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6E01AC23-2120-A542-B140-5A29AA27A2C8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154689C0-9C35-9B4D-906B-DA287DA55A38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96570F0-11E0-6147-9053-E3A4B5DBA0E4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BDD97F6-A366-B54A-B889-42E97AFEDE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58E853BC-EE80-374B-B823-8D51A948C4CF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4B5B70B1-649D-9848-B5D4-6DE04D55F5F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6A2092A-2157-0A49-937F-BBAE14687DE7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F092371E-D526-AF43-816F-F7AEBA9FF16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06995714-B51E-E84A-9FD5-3AD33004E517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0FDB0CC5-76AA-6E44-8376-4EE649C1DE42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3D981F0B-8982-1C45-8D7C-30E744003823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76EEB7-1E87-0447-8CD6-DD220CF4E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AE526-3A03-9B41-8C9F-27156E701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08D72-182D-C947-B3F7-B74948D08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6E396-D059-AF4D-A1D9-C1347978A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845B6-87C0-2F4A-8146-00E911CDF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480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8A912D-4325-C449-BF2E-F331A221C69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146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651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3803ECC-8207-244B-8051-94AA5304EDD9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F2E8536-821C-3846-A152-2001B7BA4BC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7A02781-FFB4-C04E-97FB-78D26A9E8F1C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4C29607-37D2-7A4B-98E2-2C851CD6776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12FC7BA-80CC-1C4E-B268-B3EEA08137F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BEBC8FB1-96B9-D84A-BD2A-BC8410EBE012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A8455B4-A778-B44D-A7E8-C45A4846D9F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407CCA-80EF-2B45-8F8C-7D5796A61B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50095" y="976630"/>
            <a:ext cx="2268507" cy="4784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A221C3-F2D3-FC4F-938B-4C4CAC7370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65150" y="976630"/>
            <a:ext cx="8264057" cy="478459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61B46-3E9A-AC48-8C84-5B46EA1E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8F49-5859-714C-8EE1-61A74F324E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2B6F69-3FFA-D94F-BA99-873D36F7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1B40EC-87DB-A64F-9D4B-98A86F7CEFFF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90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F0CAFDA3-320A-C24D-A7A1-20C1267EC987}"/>
              </a:ext>
            </a:extLst>
          </p:cNvPr>
          <p:cNvGrpSpPr/>
          <p:nvPr/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</a:extLst>
            </p:cNvPr>
            <p:cNvSpPr/>
            <p:nvPr/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</a:extLst>
            </p:cNvPr>
            <p:cNvSpPr/>
            <p:nvPr/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</a:extLst>
            </p:cNvPr>
            <p:cNvSpPr/>
            <p:nvPr/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</a:extLst>
            </p:cNvPr>
            <p:cNvSpPr/>
            <p:nvPr/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</a:extLst>
            </p:cNvPr>
            <p:cNvSpPr/>
            <p:nvPr/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</a:extLst>
            </p:cNvPr>
            <p:cNvSpPr/>
            <p:nvPr/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</a:extLst>
            </p:cNvPr>
            <p:cNvSpPr/>
            <p:nvPr/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</a:extLst>
            </p:cNvPr>
            <p:cNvSpPr/>
            <p:nvPr/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</a:extLst>
            </p:cNvPr>
            <p:cNvSpPr/>
            <p:nvPr/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</a:extLst>
            </p:cNvPr>
            <p:cNvSpPr/>
            <p:nvPr/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</a:extLst>
            </p:cNvPr>
            <p:cNvSpPr/>
            <p:nvPr/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</a:extLst>
            </p:cNvPr>
            <p:cNvSpPr/>
            <p:nvPr/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</a:extLst>
            </p:cNvPr>
            <p:cNvSpPr/>
            <p:nvPr/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2A1E4-52BA-534C-AECC-35C3CF44F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15675-65B4-E14F-9785-663A83B7B6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676A1E-2332-684F-BDD2-687C166BD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B8CB0-B7BE-7D4F-B254-8A2F8AEC2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5A569-A063-8E40-B703-82B11D2A9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7169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231D73A-BA91-794F-8C09-4F4B41A6D08B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04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>
            <a:extLst>
              <a:ext uri="{FF2B5EF4-FFF2-40B4-BE49-F238E27FC236}">
                <a16:creationId xmlns:a16="http://schemas.microsoft.com/office/drawing/2014/main" id="{3ABDDED5-B489-454D-A72D-46C9473AB018}"/>
              </a:ext>
            </a:extLst>
          </p:cNvPr>
          <p:cNvGrpSpPr/>
          <p:nvPr/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6338A9A-49A1-B04D-B479-43604A5CD6D5}"/>
                </a:ext>
              </a:extLst>
            </p:cNvPr>
            <p:cNvSpPr/>
            <p:nvPr/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3151B6D8-101B-F34D-992A-1668DB5D0067}"/>
                </a:ext>
              </a:extLst>
            </p:cNvPr>
            <p:cNvSpPr/>
            <p:nvPr/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1D4DE71-EB1A-E74C-9364-5FEC5377F4EF}"/>
                </a:ext>
              </a:extLst>
            </p:cNvPr>
            <p:cNvSpPr/>
            <p:nvPr/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BD99A5CD-9D3A-DA46-AD96-34B9DB522051}"/>
                </a:ext>
              </a:extLst>
            </p:cNvPr>
            <p:cNvSpPr/>
            <p:nvPr/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6537DF9-74F2-924C-9B63-22B100C80C92}"/>
                </a:ext>
              </a:extLst>
            </p:cNvPr>
            <p:cNvSpPr/>
            <p:nvPr/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D7655457-8E4D-F34C-A595-66A45E9C3A1F}"/>
                </a:ext>
              </a:extLst>
            </p:cNvPr>
            <p:cNvSpPr/>
            <p:nvPr/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FB0E8D2C-8947-E44C-BC5F-F81B083DAA3E}"/>
                </a:ext>
              </a:extLst>
            </p:cNvPr>
            <p:cNvSpPr/>
            <p:nvPr/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ED57F45D-85B8-AC49-A2BA-E941F1BE7F15}"/>
                </a:ext>
              </a:extLst>
            </p:cNvPr>
            <p:cNvSpPr/>
            <p:nvPr/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A576359-CAE3-634C-8DF8-A834BCD7D668}"/>
                </a:ext>
              </a:extLst>
            </p:cNvPr>
            <p:cNvSpPr/>
            <p:nvPr/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16343F35-6601-BD4A-B9A5-25361D0453D2}"/>
                </a:ext>
              </a:extLst>
            </p:cNvPr>
            <p:cNvSpPr/>
            <p:nvPr/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5ED1C169-DCD9-9C4B-91B1-519621155A64}"/>
                </a:ext>
              </a:extLst>
            </p:cNvPr>
            <p:cNvSpPr/>
            <p:nvPr/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2328AC7-E0BC-0E46-A25B-11D523EC8100}"/>
                </a:ext>
              </a:extLst>
            </p:cNvPr>
            <p:cNvSpPr/>
            <p:nvPr/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32BBE02A-588F-6C4D-B310-694098C6A340}"/>
                </a:ext>
              </a:extLst>
            </p:cNvPr>
            <p:cNvSpPr/>
            <p:nvPr/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6751D5A0-C90A-0A44-8654-CFE1B719B353}"/>
                </a:ext>
              </a:extLst>
            </p:cNvPr>
            <p:cNvSpPr/>
            <p:nvPr/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F0FA086-0D80-B74A-9B37-5EACDE30D61F}"/>
                </a:ext>
              </a:extLst>
            </p:cNvPr>
            <p:cNvSpPr/>
            <p:nvPr/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022E302-2A55-8844-A50B-DC16D075E16B}"/>
                </a:ext>
              </a:extLst>
            </p:cNvPr>
            <p:cNvSpPr/>
            <p:nvPr/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F4B325F5-A048-2843-A40B-3B2B31ECED76}"/>
                </a:ext>
              </a:extLst>
            </p:cNvPr>
            <p:cNvSpPr/>
            <p:nvPr/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>
              <a:extLst>
                <a:ext uri="{FF2B5EF4-FFF2-40B4-BE49-F238E27FC236}">
                  <a16:creationId xmlns:a16="http://schemas.microsoft.com/office/drawing/2014/main" id="{7707B616-7E85-5442-B46B-AF9426A7A0E9}"/>
                </a:ext>
              </a:extLst>
            </p:cNvPr>
            <p:cNvSpPr/>
            <p:nvPr/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08914A00-D181-5847-A150-77CE67F94369}"/>
                </a:ext>
              </a:extLst>
            </p:cNvPr>
            <p:cNvSpPr/>
            <p:nvPr/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9" name="Freeform 58">
              <a:extLst>
                <a:ext uri="{FF2B5EF4-FFF2-40B4-BE49-F238E27FC236}">
                  <a16:creationId xmlns:a16="http://schemas.microsoft.com/office/drawing/2014/main" id="{DAF2D976-5F49-2848-B465-C85708A6D706}"/>
                </a:ext>
              </a:extLst>
            </p:cNvPr>
            <p:cNvSpPr/>
            <p:nvPr/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0" name="Freeform 59">
              <a:extLst>
                <a:ext uri="{FF2B5EF4-FFF2-40B4-BE49-F238E27FC236}">
                  <a16:creationId xmlns:a16="http://schemas.microsoft.com/office/drawing/2014/main" id="{5E333474-B850-354C-A2E2-01735C948D47}"/>
                </a:ext>
              </a:extLst>
            </p:cNvPr>
            <p:cNvSpPr/>
            <p:nvPr/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0">
              <a:extLst>
                <a:ext uri="{FF2B5EF4-FFF2-40B4-BE49-F238E27FC236}">
                  <a16:creationId xmlns:a16="http://schemas.microsoft.com/office/drawing/2014/main" id="{BC25646C-71B3-4A44-A4FE-C3CABE5580BB}"/>
                </a:ext>
              </a:extLst>
            </p:cNvPr>
            <p:cNvSpPr/>
            <p:nvPr/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B598CFE9-67EE-E342-9EF7-F40A1E0BE59E}"/>
                </a:ext>
              </a:extLst>
            </p:cNvPr>
            <p:cNvSpPr/>
            <p:nvPr/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3" name="Freeform 62">
              <a:extLst>
                <a:ext uri="{FF2B5EF4-FFF2-40B4-BE49-F238E27FC236}">
                  <a16:creationId xmlns:a16="http://schemas.microsoft.com/office/drawing/2014/main" id="{1E29AD13-94FE-1349-A28E-10F6E780F510}"/>
                </a:ext>
              </a:extLst>
            </p:cNvPr>
            <p:cNvSpPr/>
            <p:nvPr/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50648E-B4D5-4145-84E7-46B5793EA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68351"/>
            <a:ext cx="5066001" cy="2334768"/>
          </a:xfrm>
        </p:spPr>
        <p:txBody>
          <a:bodyPr anchor="t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B92A6-7558-3148-B855-5BC58B4159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4255453"/>
            <a:ext cx="5066001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A0B541-D211-974B-97FE-C1F9473AB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27FB0-D95A-D543-8E29-6E5F22B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9C4404-F49D-9F48-A10B-1F60870B4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17335" y="6141085"/>
            <a:ext cx="813816" cy="365125"/>
          </a:xfrm>
        </p:spPr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A1FD1-D82F-3141-8687-8D7C0631C21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547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442ECFEB-12CF-4C4F-BC8A-5816C27CA565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26C9482-2804-144B-88B2-0AF191BD757D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1363F79-96BD-9240-86E2-DF26C9C2437D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153F0BF1-DA57-1D49-82F0-802F4D385A85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CD42A1B-A03A-C946-8A2A-CE437EA433FD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5591FE00-3AAF-9B4B-8107-E94D50828227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49E92E9-89A7-4842-B271-411C7DF75D2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C29C99-0841-9F46-AB1A-E9751DFE4487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0AB684-BDA8-014B-8DCC-125F8B8DC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40E05-0F5F-6243-AD57-66BFC33AD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2851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0B3A4-11FE-D94C-9B93-255E36231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9638" y="2365755"/>
            <a:ext cx="5239512" cy="33954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7BEEAF-F881-6E48-84AF-E5CEEF1C7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472753-1CC3-9244-9AF0-6927018A6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D55D0-FCC7-AC42-9810-9B49E3348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FC736C3-88FB-244C-83B8-B2856998D22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99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7D16A9C-7411-5242-A59C-816B8907E3BE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997260B-7D44-7049-B605-7FD6E6CE5612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5D6AF601-77C3-D74A-B1E5-7F33703A6927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4DFCA921-0F9E-2E41-A285-75409E25501A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120B9E03-438B-FC42-9DA1-835D5BC3FE8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4D670E1F-61CD-8940-A898-6D5092A78BB9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080C64CF-0C6A-3449-9709-AE038C4A7995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FEC46D5B-957F-A24C-8E36-CC71F660EC8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058182F-7B5E-FD42-AFC6-A3848D83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8" y="768096"/>
            <a:ext cx="7333488" cy="12710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D9E4DE-75C0-C841-A68D-9D7BBAD76C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149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5C87F7-356E-9E43-97A0-D972B22853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49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AB4C28-30CB-CC4E-A25E-F4FEFA49BC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83066" y="2365756"/>
            <a:ext cx="5239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ED0191-963B-1E4C-BEC5-9B42E39514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3066" y="3189668"/>
            <a:ext cx="5239512" cy="257155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E0BED-3EB7-BB4A-A556-FA967FB01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A2466A-4D90-174C-B382-AC4674D7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ADE49-8082-214B-9742-5EE8DA2E9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5E39200-18D5-014B-BAB8-FF5D0BA15E0C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161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D7DF52F6-A06E-0343-95B8-DAAC38DB4B8C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7092C52-7052-0749-9DA0-9374DBF495AE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64E1C2F-81E1-C44D-859C-946596C950F2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53626485-4263-0A44-9561-E278A7056C33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D45AAB5-3CCC-DE4A-A962-3702911B55CC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8CAFB16F-8EDE-D44F-A51E-34EDC41E7404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CD51329-732C-BB4C-98E5-715BAF9F8853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192B5D44-BC55-AF4C-984D-C8231B22F80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FA1E9E2-564E-7049-A22F-BB5B876BA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359D05-C08D-7747-B2FC-3F62B3357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2FF615-BB08-A844-B689-BAA7C5040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63A67D-F96F-4849-8C83-49CC3A65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DCFAAB9-2B6B-8D4C-A748-433E2C393EA6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85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8BCA70-D63D-40F6-B9B3-4E49B96E2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12559-BD91-4904-A24A-0CF0A2324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658BB7-74A5-4A6F-A0FF-021E68F0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6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D0914A35-7AAF-4B42-9C68-47A633EFD9D0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DABCED79-0E70-FB4D-ABF2-D859BF5556E4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8364885D-A3A4-5144-AB4E-7624F27287E6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22073D5-CC72-0549-BD26-F7AF9851BE45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827A049-C9FD-554E-9B01-F151B0D9E86B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76832559-4D18-8744-AB91-9FCFAB732477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BF97A623-E5DC-1B44-B687-8643B9F0D741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37BBE1-2C82-4E45-B5C5-35E07B05E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1" y="764973"/>
            <a:ext cx="3609982" cy="1395043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01F2E-A734-364B-8A7D-990D6B8893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832" y="770890"/>
            <a:ext cx="6112517" cy="480057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7CBAD9-5515-1748-8E77-F48160F4E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7089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6C22B-80D4-AA42-9999-401E37B46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055DE4-33E8-7F4B-9334-95EA6084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470FA5-21EE-D742-8F01-C1BAE0FD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F966AA-D7DF-F84D-80D4-E216A641B005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600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10D391A-F01E-4947-8A01-95438AA0B323}"/>
              </a:ext>
            </a:extLst>
          </p:cNvPr>
          <p:cNvGrpSpPr/>
          <p:nvPr/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D499306-B4E0-064D-8F6C-96E9C4BD04DA}"/>
                </a:ext>
              </a:extLst>
            </p:cNvPr>
            <p:cNvSpPr/>
            <p:nvPr/>
          </p:nvSpPr>
          <p:spPr>
            <a:xfrm>
              <a:off x="10290315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F3D0241-0A21-8047-8CE3-B3FDD5FDF719}"/>
                </a:ext>
              </a:extLst>
            </p:cNvPr>
            <p:cNvSpPr/>
            <p:nvPr/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3083F97-6891-0447-957C-AB0834B826D2}"/>
                </a:ext>
              </a:extLst>
            </p:cNvPr>
            <p:cNvSpPr/>
            <p:nvPr/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2EF7D75-E7C1-5147-A03B-3EC641CF3B08}"/>
                </a:ext>
              </a:extLst>
            </p:cNvPr>
            <p:cNvSpPr/>
            <p:nvPr/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D7CA94-94B4-C140-8C68-01C0ADFA1C71}"/>
                </a:ext>
              </a:extLst>
            </p:cNvPr>
            <p:cNvSpPr/>
            <p:nvPr/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11CD629-C318-A848-BDDE-BBA9465EBF9D}"/>
                </a:ext>
              </a:extLst>
            </p:cNvPr>
            <p:cNvSpPr/>
            <p:nvPr/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2A5AC1F8-1370-E946-977E-E4CFC6947BAB}"/>
                </a:ext>
              </a:extLst>
            </p:cNvPr>
            <p:cNvSpPr/>
            <p:nvPr/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4CEE63B-B967-0A48-9623-22037676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89"/>
            <a:ext cx="3609983" cy="138912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11F680-28C8-FA44-9CD5-20709DA02E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23838" y="890816"/>
            <a:ext cx="6060136" cy="4870411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D507CD-197E-BB4C-83A6-DA3FC97A2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5150" y="2160016"/>
            <a:ext cx="3609983" cy="360121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E00AC-DF6C-D548-8A06-D6269BDB0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0A250-5CC0-1746-B209-08E8B0DAE6AF}" type="datetimeFigureOut">
              <a:rPr lang="en-US" smtClean="0"/>
              <a:t>6/23/2022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D113B-57D4-9A4F-BFE0-2A3963B42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D9954-FA18-8948-AA52-21CED059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BCAEC-7D34-E549-A96E-FCEDAADBE4B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E3EB25D-2379-5040-B990-1C99B0B7D931}"/>
              </a:ext>
            </a:extLst>
          </p:cNvPr>
          <p:cNvCxnSpPr>
            <a:cxnSpLocks/>
          </p:cNvCxnSpPr>
          <p:nvPr/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016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70D98E2-86CE-4D4F-9F8F-17C83D19A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04B4F2-48A4-A140-B59B-7A2ED9FD46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50" y="2160016"/>
            <a:ext cx="7335835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F4A7E-D5FF-BF48-8E01-8F46150AB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66928" y="457200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A5B0A250-5CC0-1746-B209-08E8B0DAE6AF}" type="datetimeFigureOut">
              <a:rPr lang="en-US" smtClean="0"/>
              <a:pPr/>
              <a:t>6/23/2022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31757-5039-BF46-B47A-50DA8FFBC0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50" y="6141085"/>
            <a:ext cx="36082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83FD16-4337-B940-905E-D20A26FD48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9678" y="6141085"/>
            <a:ext cx="8138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 i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9ABCAEC-7D34-E549-A96E-FCEDAADBE4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2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45" r:id="rId4"/>
    <p:sldLayoutId id="2147483846" r:id="rId5"/>
    <p:sldLayoutId id="2147483847" r:id="rId6"/>
    <p:sldLayoutId id="2147483852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6g-ready.net/700baaab964c055b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" name="Group 1070">
            <a:extLst>
              <a:ext uri="{FF2B5EF4-FFF2-40B4-BE49-F238E27FC236}">
                <a16:creationId xmlns:a16="http://schemas.microsoft.com/office/drawing/2014/main" id="{F0CAFDA3-320A-C24D-A7A1-20C1267EC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1072" name="Oval 1071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3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4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5" name="Oval 1074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6" name="Oval 1075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7" name="Oval 1076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8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79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0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1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2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3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84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086" name="Straight Connector 1085">
            <a:extLst>
              <a:ext uri="{FF2B5EF4-FFF2-40B4-BE49-F238E27FC236}">
                <a16:creationId xmlns:a16="http://schemas.microsoft.com/office/drawing/2014/main" id="{8231D73A-BA91-794F-8C09-4F4B41A6D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88" name="Rectangle 1087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1D41E1-6F40-9CCF-A9C0-8B5EEE903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386" y="608717"/>
            <a:ext cx="5018677" cy="1268984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cap="none" spc="0" baseline="0" dirty="0"/>
              <a:t>TELEHEALTH &amp; 6G:</a:t>
            </a:r>
            <a:br>
              <a:rPr lang="en-US" sz="2800" cap="none" spc="0" baseline="0" dirty="0"/>
            </a:br>
            <a:br>
              <a:rPr lang="en-US" sz="2800" dirty="0">
                <a:effectLst/>
              </a:rPr>
            </a:br>
            <a:endParaRPr lang="en-US" sz="2800" cap="none" spc="0" baseline="0" dirty="0"/>
          </a:p>
        </p:txBody>
      </p:sp>
      <p:cxnSp>
        <p:nvCxnSpPr>
          <p:cNvPr id="1090" name="Straight Connector 1089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1867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92" name="Group 1091">
            <a:extLst>
              <a:ext uri="{FF2B5EF4-FFF2-40B4-BE49-F238E27FC236}">
                <a16:creationId xmlns:a16="http://schemas.microsoft.com/office/drawing/2014/main" id="{BFD251E3-961F-2440-B872-1D2667182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4" y="0"/>
            <a:ext cx="1901687" cy="6858000"/>
            <a:chOff x="10290314" y="0"/>
            <a:chExt cx="1901687" cy="6858000"/>
          </a:xfrm>
        </p:grpSpPr>
        <p:sp>
          <p:nvSpPr>
            <p:cNvPr id="1093" name="Freeform 21">
              <a:extLst>
                <a:ext uri="{FF2B5EF4-FFF2-40B4-BE49-F238E27FC236}">
                  <a16:creationId xmlns:a16="http://schemas.microsoft.com/office/drawing/2014/main" id="{5558ED88-23E3-3941-8644-676CD732E7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4" name="Freeform 22">
              <a:extLst>
                <a:ext uri="{FF2B5EF4-FFF2-40B4-BE49-F238E27FC236}">
                  <a16:creationId xmlns:a16="http://schemas.microsoft.com/office/drawing/2014/main" id="{24B1447F-72DA-384E-9D7D-C33A13EF43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5" name="Freeform 23">
              <a:extLst>
                <a:ext uri="{FF2B5EF4-FFF2-40B4-BE49-F238E27FC236}">
                  <a16:creationId xmlns:a16="http://schemas.microsoft.com/office/drawing/2014/main" id="{86089DDC-F160-E24D-A726-0082953C09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6" name="Freeform 24">
              <a:extLst>
                <a:ext uri="{FF2B5EF4-FFF2-40B4-BE49-F238E27FC236}">
                  <a16:creationId xmlns:a16="http://schemas.microsoft.com/office/drawing/2014/main" id="{1A211FA8-50B3-3C4E-A234-1580EA200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7" name="Freeform 25">
              <a:extLst>
                <a:ext uri="{FF2B5EF4-FFF2-40B4-BE49-F238E27FC236}">
                  <a16:creationId xmlns:a16="http://schemas.microsoft.com/office/drawing/2014/main" id="{6A73788D-F322-0047-BF9E-A8E69D8454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8" name="Freeform 26">
              <a:extLst>
                <a:ext uri="{FF2B5EF4-FFF2-40B4-BE49-F238E27FC236}">
                  <a16:creationId xmlns:a16="http://schemas.microsoft.com/office/drawing/2014/main" id="{7E90A8A1-A164-EA41-86BB-166893179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99" name="Oval 1098">
              <a:extLst>
                <a:ext uri="{FF2B5EF4-FFF2-40B4-BE49-F238E27FC236}">
                  <a16:creationId xmlns:a16="http://schemas.microsoft.com/office/drawing/2014/main" id="{6894343D-4C51-384E-BEC6-1517A940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4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C0F5447-3663-FDF6-CA08-63E604C742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7501832" y="1308363"/>
            <a:ext cx="4420758" cy="4420758"/>
          </a:xfrm>
          <a:custGeom>
            <a:avLst/>
            <a:gdLst/>
            <a:ahLst/>
            <a:cxnLst/>
            <a:rect l="l" t="t" r="r" b="b"/>
            <a:pathLst>
              <a:path w="5768526" h="5768526">
                <a:moveTo>
                  <a:pt x="2884263" y="0"/>
                </a:moveTo>
                <a:cubicBezTo>
                  <a:pt x="4477197" y="0"/>
                  <a:pt x="5768526" y="1291329"/>
                  <a:pt x="5768526" y="2884263"/>
                </a:cubicBezTo>
                <a:cubicBezTo>
                  <a:pt x="5768526" y="4477197"/>
                  <a:pt x="4477197" y="5768526"/>
                  <a:pt x="2884263" y="5768526"/>
                </a:cubicBezTo>
                <a:cubicBezTo>
                  <a:pt x="1291329" y="5768526"/>
                  <a:pt x="0" y="4477197"/>
                  <a:pt x="0" y="2884263"/>
                </a:cubicBezTo>
                <a:cubicBezTo>
                  <a:pt x="0" y="1291329"/>
                  <a:pt x="1291329" y="0"/>
                  <a:pt x="2884263" y="0"/>
                </a:cubicBezTo>
                <a:close/>
              </a:path>
            </a:pathLst>
          </a:custGeom>
        </p:spPr>
      </p:pic>
      <p:sp>
        <p:nvSpPr>
          <p:cNvPr id="179" name="TextBox 178">
            <a:extLst>
              <a:ext uri="{FF2B5EF4-FFF2-40B4-BE49-F238E27FC236}">
                <a16:creationId xmlns:a16="http://schemas.microsoft.com/office/drawing/2014/main" id="{E2DC28F2-E892-0615-2094-168F1F218D91}"/>
              </a:ext>
            </a:extLst>
          </p:cNvPr>
          <p:cNvSpPr txBox="1"/>
          <p:nvPr/>
        </p:nvSpPr>
        <p:spPr>
          <a:xfrm>
            <a:off x="972774" y="4593713"/>
            <a:ext cx="43180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Dr. Muhammad Rehan Usman</a:t>
            </a:r>
          </a:p>
          <a:p>
            <a:r>
              <a:rPr lang="en-US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Asst. Professor</a:t>
            </a:r>
          </a:p>
          <a:p>
            <a:r>
              <a:rPr lang="en-US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of Engineering and 	Technology</a:t>
            </a:r>
          </a:p>
          <a:p>
            <a:r>
              <a:rPr lang="en-US" sz="1800" i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Superior University Lahore</a:t>
            </a:r>
          </a:p>
          <a:p>
            <a:r>
              <a:rPr lang="en-US" i="1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Pakistan</a:t>
            </a:r>
            <a:endParaRPr lang="en-US" sz="1800" i="1" dirty="0">
              <a:solidFill>
                <a:srgbClr val="22222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PK" dirty="0"/>
          </a:p>
        </p:txBody>
      </p:sp>
      <p:graphicFrame>
        <p:nvGraphicFramePr>
          <p:cNvPr id="1101" name="TextBox 7">
            <a:extLst>
              <a:ext uri="{FF2B5EF4-FFF2-40B4-BE49-F238E27FC236}">
                <a16:creationId xmlns:a16="http://schemas.microsoft.com/office/drawing/2014/main" id="{DA68AE7F-A891-380E-A852-27353A83FD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4467541"/>
              </p:ext>
            </p:extLst>
          </p:nvPr>
        </p:nvGraphicFramePr>
        <p:xfrm>
          <a:off x="362526" y="1379606"/>
          <a:ext cx="6776780" cy="2595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374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168E90-E437-05E0-5166-752F50ACC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281449"/>
            <a:ext cx="10130224" cy="1268984"/>
          </a:xfrm>
        </p:spPr>
        <p:txBody>
          <a:bodyPr>
            <a:normAutofit/>
          </a:bodyPr>
          <a:lstStyle/>
          <a:p>
            <a:r>
              <a:rPr lang="en-US" dirty="0"/>
              <a:t>5G to 6G Use Cases:</a:t>
            </a:r>
            <a:endParaRPr lang="en-PK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A30B600-877F-7746-B57D-25C3B476F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6858000"/>
            <a:chOff x="10290315" y="0"/>
            <a:chExt cx="1901686" cy="6858000"/>
          </a:xfrm>
        </p:grpSpPr>
        <p:sp>
          <p:nvSpPr>
            <p:cNvPr id="11" name="Freeform 43">
              <a:extLst>
                <a:ext uri="{FF2B5EF4-FFF2-40B4-BE49-F238E27FC236}">
                  <a16:creationId xmlns:a16="http://schemas.microsoft.com/office/drawing/2014/main" id="{2C3F9BC4-CA61-1545-AFCA-2998DE0A81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 44">
              <a:extLst>
                <a:ext uri="{FF2B5EF4-FFF2-40B4-BE49-F238E27FC236}">
                  <a16:creationId xmlns:a16="http://schemas.microsoft.com/office/drawing/2014/main" id="{6DF9667B-A221-FF48-BE03-0BCECE027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6295093"/>
              <a:ext cx="538821" cy="562907"/>
            </a:xfrm>
            <a:custGeom>
              <a:avLst/>
              <a:gdLst>
                <a:gd name="connsiteX0" fmla="*/ 538821 w 538821"/>
                <a:gd name="connsiteY0" fmla="*/ 0 h 562907"/>
                <a:gd name="connsiteX1" fmla="*/ 538821 w 538821"/>
                <a:gd name="connsiteY1" fmla="*/ 562907 h 562907"/>
                <a:gd name="connsiteX2" fmla="*/ 22 w 538821"/>
                <a:gd name="connsiteY2" fmla="*/ 562907 h 562907"/>
                <a:gd name="connsiteX3" fmla="*/ 0 w 538821"/>
                <a:gd name="connsiteY3" fmla="*/ 562686 h 562907"/>
                <a:gd name="connsiteX4" fmla="*/ 451422 w 538821"/>
                <a:gd name="connsiteY4" fmla="*/ 8810 h 562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907">
                  <a:moveTo>
                    <a:pt x="538821" y="0"/>
                  </a:moveTo>
                  <a:lnTo>
                    <a:pt x="538821" y="562907"/>
                  </a:lnTo>
                  <a:lnTo>
                    <a:pt x="22" y="562907"/>
                  </a:lnTo>
                  <a:lnTo>
                    <a:pt x="0" y="562686"/>
                  </a:ln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 45">
              <a:extLst>
                <a:ext uri="{FF2B5EF4-FFF2-40B4-BE49-F238E27FC236}">
                  <a16:creationId xmlns:a16="http://schemas.microsoft.com/office/drawing/2014/main" id="{B043781C-7B99-5E41-ACB6-43554D9E34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 46">
              <a:extLst>
                <a:ext uri="{FF2B5EF4-FFF2-40B4-BE49-F238E27FC236}">
                  <a16:creationId xmlns:a16="http://schemas.microsoft.com/office/drawing/2014/main" id="{24D64776-7D03-D04E-9D4F-4913424D1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2180552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 47">
              <a:extLst>
                <a:ext uri="{FF2B5EF4-FFF2-40B4-BE49-F238E27FC236}">
                  <a16:creationId xmlns:a16="http://schemas.microsoft.com/office/drawing/2014/main" id="{84D49EAC-E325-E74E-9875-A5B09696F6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 48">
              <a:extLst>
                <a:ext uri="{FF2B5EF4-FFF2-40B4-BE49-F238E27FC236}">
                  <a16:creationId xmlns:a16="http://schemas.microsoft.com/office/drawing/2014/main" id="{A82CBB5F-9CE4-9F41-828D-030FF74ABE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E2AC807-9FDE-674F-84BF-EC319D683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4">
            <a:extLst>
              <a:ext uri="{FF2B5EF4-FFF2-40B4-BE49-F238E27FC236}">
                <a16:creationId xmlns:a16="http://schemas.microsoft.com/office/drawing/2014/main" id="{19A078ED-4D60-FDFF-E9B5-358BE2A006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8160" y="1171795"/>
            <a:ext cx="329339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PK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34EB4AD0-B0B7-12E1-0CF8-79396ED92B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8479731"/>
              </p:ext>
            </p:extLst>
          </p:nvPr>
        </p:nvGraphicFramePr>
        <p:xfrm>
          <a:off x="2100680" y="1163045"/>
          <a:ext cx="8189635" cy="4778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744906" imgH="4514286" progId="Paint.Picture">
                  <p:embed/>
                </p:oleObj>
              </mc:Choice>
              <mc:Fallback>
                <p:oleObj name="Bitmap Image" r:id="rId2" imgW="7744906" imgH="4514286" progId="Paint.Picture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680" y="1163045"/>
                        <a:ext cx="8189635" cy="47780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22070A4-904F-9212-B1E3-510F7443A795}"/>
              </a:ext>
            </a:extLst>
          </p:cNvPr>
          <p:cNvSpPr txBox="1"/>
          <p:nvPr/>
        </p:nvSpPr>
        <p:spPr>
          <a:xfrm>
            <a:off x="2100680" y="6326285"/>
            <a:ext cx="8319227" cy="221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900"/>
              </a:lnSpc>
              <a:spcAft>
                <a:spcPts val="250"/>
              </a:spcAft>
              <a:buSzPts val="800"/>
              <a:tabLst>
                <a:tab pos="228600" algn="l"/>
              </a:tabLst>
            </a:pPr>
            <a:r>
              <a:rPr lang="en-US" sz="14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6G Ready Use Cases, Fraunhofer: Online Available: </a:t>
            </a:r>
            <a:r>
              <a:rPr lang="en-US" sz="14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hlinkClick r:id="rId4"/>
              </a:rPr>
              <a:t>https://www.6g-ready.net/700baaab964c055b</a:t>
            </a:r>
            <a:endParaRPr lang="en-PK" sz="1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9502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36DF6-733D-EB6C-2887-4E342F007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950" y="175514"/>
            <a:ext cx="6049009" cy="52222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/>
              <a:t>Hexa-X Project – Use cases still emerging</a:t>
            </a:r>
            <a:endParaRPr lang="en-PK" b="1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35E593C-F8F3-F744-2C61-03072D69B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PK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A427207-5835-7441-0AAB-3AF187620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9876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PK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7A69DDE5-D264-4F14-7712-8C40F3DD69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4327043"/>
              </p:ext>
            </p:extLst>
          </p:nvPr>
        </p:nvGraphicFramePr>
        <p:xfrm>
          <a:off x="4337049" y="996950"/>
          <a:ext cx="7594600" cy="574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9067680" imgH="6873120" progId="Paint.Picture">
                  <p:embed/>
                </p:oleObj>
              </mc:Choice>
              <mc:Fallback>
                <p:oleObj name="Bitmap Image" r:id="rId2" imgW="9067680" imgH="68731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37049" y="996950"/>
                        <a:ext cx="7594600" cy="574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4" descr="Hexa-X – European Vision on 6G revealed">
            <a:extLst>
              <a:ext uri="{FF2B5EF4-FFF2-40B4-BE49-F238E27FC236}">
                <a16:creationId xmlns:a16="http://schemas.microsoft.com/office/drawing/2014/main" id="{54B6CC4D-1A8A-9685-340E-B3D2FEAA8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5" y="1427800"/>
            <a:ext cx="3224213" cy="447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647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2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Oval 26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27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28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1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2" name="Oval 31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32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33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34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7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68" name="Oval 37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38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39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2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3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4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5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6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7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78" name="Straight Connector 48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9" name="Rectangle 50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7C0F24-132B-9DCB-3446-E6FCE20E7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214" y="350504"/>
            <a:ext cx="4134537" cy="91172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5400" dirty="0"/>
              <a:t>Telehealth &amp;</a:t>
            </a:r>
            <a:br>
              <a:rPr lang="en-US" sz="5400" dirty="0"/>
            </a:br>
            <a:r>
              <a:rPr lang="en-US" sz="5400" dirty="0"/>
              <a:t>5G</a:t>
            </a:r>
          </a:p>
        </p:txBody>
      </p:sp>
      <p:grpSp>
        <p:nvGrpSpPr>
          <p:cNvPr id="80" name="Group 52">
            <a:extLst>
              <a:ext uri="{FF2B5EF4-FFF2-40B4-BE49-F238E27FC236}">
                <a16:creationId xmlns:a16="http://schemas.microsoft.com/office/drawing/2014/main" id="{665B630C-8A26-BF40-AD00-AAAB3F8DFB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54" name="Freeform 85">
              <a:extLst>
                <a:ext uri="{FF2B5EF4-FFF2-40B4-BE49-F238E27FC236}">
                  <a16:creationId xmlns:a16="http://schemas.microsoft.com/office/drawing/2014/main" id="{47332152-49D9-5F42-9522-9424EDC70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1" name="Freeform 87">
              <a:extLst>
                <a:ext uri="{FF2B5EF4-FFF2-40B4-BE49-F238E27FC236}">
                  <a16:creationId xmlns:a16="http://schemas.microsoft.com/office/drawing/2014/main" id="{60C97C94-6942-C048-8F6F-55E05CBA1A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 89">
              <a:extLst>
                <a:ext uri="{FF2B5EF4-FFF2-40B4-BE49-F238E27FC236}">
                  <a16:creationId xmlns:a16="http://schemas.microsoft.com/office/drawing/2014/main" id="{BD92967A-BFB2-E441-AC07-5997DDDD57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82" name="Freeform 100">
              <a:extLst>
                <a:ext uri="{FF2B5EF4-FFF2-40B4-BE49-F238E27FC236}">
                  <a16:creationId xmlns:a16="http://schemas.microsoft.com/office/drawing/2014/main" id="{DC25488D-5181-EC40-A6AC-862FC3787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83" name="Straight Connector 58">
            <a:extLst>
              <a:ext uri="{FF2B5EF4-FFF2-40B4-BE49-F238E27FC236}">
                <a16:creationId xmlns:a16="http://schemas.microsoft.com/office/drawing/2014/main" id="{EEA70831-9A8D-3B4D-8EA5-EE32F93E9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4134537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Diagram&#10;&#10;Description automatically generated">
            <a:extLst>
              <a:ext uri="{FF2B5EF4-FFF2-40B4-BE49-F238E27FC236}">
                <a16:creationId xmlns:a16="http://schemas.microsoft.com/office/drawing/2014/main" id="{7D4D9136-8906-87C6-C97C-FC8340D8B7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1686" y="1194327"/>
            <a:ext cx="6961287" cy="5012126"/>
          </a:xfrm>
          <a:prstGeom prst="rect">
            <a:avLst/>
          </a:prstGeom>
          <a:noFill/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91C24BA-0935-F8CB-1EF2-E806C9D73F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4314"/>
              </p:ext>
            </p:extLst>
          </p:nvPr>
        </p:nvGraphicFramePr>
        <p:xfrm>
          <a:off x="248069" y="2503956"/>
          <a:ext cx="4948179" cy="2812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6248520" imgH="3551040" progId="Paint.Picture">
                  <p:embed/>
                </p:oleObj>
              </mc:Choice>
              <mc:Fallback>
                <p:oleObj name="Bitmap Image" r:id="rId3" imgW="6248520" imgH="355104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8069" y="2503956"/>
                        <a:ext cx="4948179" cy="2812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0279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5A780-3CB9-A2C7-2594-18C2D19C6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20" y="151130"/>
            <a:ext cx="7335835" cy="1268984"/>
          </a:xfrm>
        </p:spPr>
        <p:txBody>
          <a:bodyPr/>
          <a:lstStyle/>
          <a:p>
            <a:r>
              <a:rPr lang="en-US" dirty="0"/>
              <a:t>6G &amp; Telehealth Evolution</a:t>
            </a:r>
            <a:endParaRPr lang="en-PK" dirty="0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746DFC10-3FA8-3A5A-1240-FB88B0A3A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1420114"/>
            <a:ext cx="5122519" cy="44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9FC16550-0EFF-519E-3AD1-4023270677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986" y="785622"/>
            <a:ext cx="6518014" cy="54978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9399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4" name="Group 2054">
            <a:extLst>
              <a:ext uri="{FF2B5EF4-FFF2-40B4-BE49-F238E27FC236}">
                <a16:creationId xmlns:a16="http://schemas.microsoft.com/office/drawing/2014/main" id="{EB46B8FB-F6A2-5F47-A6CD-A7E17E6927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01388" y="0"/>
            <a:ext cx="5990612" cy="6858001"/>
            <a:chOff x="6201388" y="0"/>
            <a:chExt cx="5990612" cy="6858001"/>
          </a:xfrm>
        </p:grpSpPr>
        <p:sp>
          <p:nvSpPr>
            <p:cNvPr id="2095" name="Oval 2055">
              <a:extLst>
                <a:ext uri="{FF2B5EF4-FFF2-40B4-BE49-F238E27FC236}">
                  <a16:creationId xmlns:a16="http://schemas.microsoft.com/office/drawing/2014/main" id="{419BDE93-3EC2-4E4D-BC0B-417378F49E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8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6" name="Freeform 46">
              <a:extLst>
                <a:ext uri="{FF2B5EF4-FFF2-40B4-BE49-F238E27FC236}">
                  <a16:creationId xmlns:a16="http://schemas.microsoft.com/office/drawing/2014/main" id="{FE21F82F-1EE5-8240-97F8-387DF0253F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1389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2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4" y="565575"/>
                    <a:pt x="565362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97" name="Freeform 48">
              <a:extLst>
                <a:ext uri="{FF2B5EF4-FFF2-40B4-BE49-F238E27FC236}">
                  <a16:creationId xmlns:a16="http://schemas.microsoft.com/office/drawing/2014/main" id="{AE1903E3-6B5F-6B4C-9A1F-62628A050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5" y="6292426"/>
              <a:ext cx="1130723" cy="565575"/>
            </a:xfrm>
            <a:custGeom>
              <a:avLst/>
              <a:gdLst>
                <a:gd name="connsiteX0" fmla="*/ 565362 w 1130723"/>
                <a:gd name="connsiteY0" fmla="*/ 0 h 565575"/>
                <a:gd name="connsiteX1" fmla="*/ 1130723 w 1130723"/>
                <a:gd name="connsiteY1" fmla="*/ 565362 h 565575"/>
                <a:gd name="connsiteX2" fmla="*/ 1130702 w 1130723"/>
                <a:gd name="connsiteY2" fmla="*/ 565575 h 565575"/>
                <a:gd name="connsiteX3" fmla="*/ 21 w 1130723"/>
                <a:gd name="connsiteY3" fmla="*/ 565575 h 565575"/>
                <a:gd name="connsiteX4" fmla="*/ 0 w 1130723"/>
                <a:gd name="connsiteY4" fmla="*/ 565362 h 565575"/>
                <a:gd name="connsiteX5" fmla="*/ 565362 w 1130723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3" h="565575">
                  <a:moveTo>
                    <a:pt x="565362" y="0"/>
                  </a:moveTo>
                  <a:cubicBezTo>
                    <a:pt x="877602" y="0"/>
                    <a:pt x="1130723" y="253121"/>
                    <a:pt x="1130723" y="565362"/>
                  </a:cubicBezTo>
                  <a:lnTo>
                    <a:pt x="1130702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0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98" name="Oval 2058">
              <a:extLst>
                <a:ext uri="{FF2B5EF4-FFF2-40B4-BE49-F238E27FC236}">
                  <a16:creationId xmlns:a16="http://schemas.microsoft.com/office/drawing/2014/main" id="{F7C55863-3B37-0743-B001-1A970033FB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9" name="Oval 2059">
              <a:extLst>
                <a:ext uri="{FF2B5EF4-FFF2-40B4-BE49-F238E27FC236}">
                  <a16:creationId xmlns:a16="http://schemas.microsoft.com/office/drawing/2014/main" id="{932B4C24-3A58-924C-B79A-D961EF7C2C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217788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0" name="Oval 2060">
              <a:extLst>
                <a:ext uri="{FF2B5EF4-FFF2-40B4-BE49-F238E27FC236}">
                  <a16:creationId xmlns:a16="http://schemas.microsoft.com/office/drawing/2014/main" id="{21EF52E0-D2CF-544F-93A6-4D7B45A048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3" y="80636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1" name="Freeform 63">
              <a:extLst>
                <a:ext uri="{FF2B5EF4-FFF2-40B4-BE49-F238E27FC236}">
                  <a16:creationId xmlns:a16="http://schemas.microsoft.com/office/drawing/2014/main" id="{6966CFE5-1C8C-2E4F-9B2D-A8438F5A5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564254" y="1"/>
              <a:ext cx="1130725" cy="565575"/>
            </a:xfrm>
            <a:custGeom>
              <a:avLst/>
              <a:gdLst>
                <a:gd name="connsiteX0" fmla="*/ 21 w 1130725"/>
                <a:gd name="connsiteY0" fmla="*/ 0 h 565575"/>
                <a:gd name="connsiteX1" fmla="*/ 1130704 w 1130725"/>
                <a:gd name="connsiteY1" fmla="*/ 0 h 565575"/>
                <a:gd name="connsiteX2" fmla="*/ 1130725 w 1130725"/>
                <a:gd name="connsiteY2" fmla="*/ 213 h 565575"/>
                <a:gd name="connsiteX3" fmla="*/ 565363 w 1130725"/>
                <a:gd name="connsiteY3" fmla="*/ 565575 h 565575"/>
                <a:gd name="connsiteX4" fmla="*/ 0 w 1130725"/>
                <a:gd name="connsiteY4" fmla="*/ 213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5" h="565575">
                  <a:moveTo>
                    <a:pt x="21" y="0"/>
                  </a:moveTo>
                  <a:lnTo>
                    <a:pt x="1130704" y="0"/>
                  </a:lnTo>
                  <a:lnTo>
                    <a:pt x="1130725" y="213"/>
                  </a:lnTo>
                  <a:cubicBezTo>
                    <a:pt x="1130725" y="312454"/>
                    <a:pt x="877603" y="565575"/>
                    <a:pt x="565363" y="565575"/>
                  </a:cubicBezTo>
                  <a:cubicBezTo>
                    <a:pt x="253121" y="565575"/>
                    <a:pt x="0" y="312454"/>
                    <a:pt x="0" y="21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02" name="Freeform 64">
              <a:extLst>
                <a:ext uri="{FF2B5EF4-FFF2-40B4-BE49-F238E27FC236}">
                  <a16:creationId xmlns:a16="http://schemas.microsoft.com/office/drawing/2014/main" id="{9FD29EF3-A5B2-554A-A307-6BE1BCE8A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2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2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03" name="Oval 2063">
              <a:extLst>
                <a:ext uri="{FF2B5EF4-FFF2-40B4-BE49-F238E27FC236}">
                  <a16:creationId xmlns:a16="http://schemas.microsoft.com/office/drawing/2014/main" id="{AC1ECAD8-0CF2-934D-AA1E-C108208CDE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4920911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4" name="Oval 2064">
              <a:extLst>
                <a:ext uri="{FF2B5EF4-FFF2-40B4-BE49-F238E27FC236}">
                  <a16:creationId xmlns:a16="http://schemas.microsoft.com/office/drawing/2014/main" id="{DB14DED1-3A58-8C4D-902E-2A9F34043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3549396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5" name="Oval 2065">
              <a:extLst>
                <a:ext uri="{FF2B5EF4-FFF2-40B4-BE49-F238E27FC236}">
                  <a16:creationId xmlns:a16="http://schemas.microsoft.com/office/drawing/2014/main" id="{65D65157-5719-0341-A807-A8956595F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217788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6" name="Oval 2066">
              <a:extLst>
                <a:ext uri="{FF2B5EF4-FFF2-40B4-BE49-F238E27FC236}">
                  <a16:creationId xmlns:a16="http://schemas.microsoft.com/office/drawing/2014/main" id="{A7F23F74-B777-2A4C-8EF9-E798880D5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8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7" name="Freeform 70">
              <a:extLst>
                <a:ext uri="{FF2B5EF4-FFF2-40B4-BE49-F238E27FC236}">
                  <a16:creationId xmlns:a16="http://schemas.microsoft.com/office/drawing/2014/main" id="{E3B9A050-0AE1-1D4B-A2AC-6EEF64B106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7117" y="0"/>
              <a:ext cx="1130726" cy="565576"/>
            </a:xfrm>
            <a:custGeom>
              <a:avLst/>
              <a:gdLst>
                <a:gd name="connsiteX0" fmla="*/ 22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2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08" name="Freeform 71">
              <a:extLst>
                <a:ext uri="{FF2B5EF4-FFF2-40B4-BE49-F238E27FC236}">
                  <a16:creationId xmlns:a16="http://schemas.microsoft.com/office/drawing/2014/main" id="{C424FE38-F803-8D47-BF56-1B18EC2B1F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6292426"/>
              <a:ext cx="1130724" cy="565575"/>
            </a:xfrm>
            <a:custGeom>
              <a:avLst/>
              <a:gdLst>
                <a:gd name="connsiteX0" fmla="*/ 565362 w 1130724"/>
                <a:gd name="connsiteY0" fmla="*/ 0 h 565575"/>
                <a:gd name="connsiteX1" fmla="*/ 1130724 w 1130724"/>
                <a:gd name="connsiteY1" fmla="*/ 565362 h 565575"/>
                <a:gd name="connsiteX2" fmla="*/ 1130703 w 1130724"/>
                <a:gd name="connsiteY2" fmla="*/ 565575 h 565575"/>
                <a:gd name="connsiteX3" fmla="*/ 21 w 1130724"/>
                <a:gd name="connsiteY3" fmla="*/ 565575 h 565575"/>
                <a:gd name="connsiteX4" fmla="*/ 0 w 1130724"/>
                <a:gd name="connsiteY4" fmla="*/ 565362 h 565575"/>
                <a:gd name="connsiteX5" fmla="*/ 565362 w 1130724"/>
                <a:gd name="connsiteY5" fmla="*/ 0 h 565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75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3" y="565575"/>
                  </a:lnTo>
                  <a:lnTo>
                    <a:pt x="21" y="565575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09" name="Oval 2069">
              <a:extLst>
                <a:ext uri="{FF2B5EF4-FFF2-40B4-BE49-F238E27FC236}">
                  <a16:creationId xmlns:a16="http://schemas.microsoft.com/office/drawing/2014/main" id="{E37187F2-9212-0641-97D0-1ACD50B748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4920911"/>
              <a:ext cx="1130725" cy="113072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0" name="Oval 2070">
              <a:extLst>
                <a:ext uri="{FF2B5EF4-FFF2-40B4-BE49-F238E27FC236}">
                  <a16:creationId xmlns:a16="http://schemas.microsoft.com/office/drawing/2014/main" id="{C760C651-2AC4-564E-BEAA-AB7FAFE7F7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354939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1" name="Oval 2071">
              <a:extLst>
                <a:ext uri="{FF2B5EF4-FFF2-40B4-BE49-F238E27FC236}">
                  <a16:creationId xmlns:a16="http://schemas.microsoft.com/office/drawing/2014/main" id="{58B0A1B8-5BA3-3548-9511-B4904D0526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4" y="806366"/>
              <a:ext cx="1130725" cy="113072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2" name="Freeform 75">
              <a:extLst>
                <a:ext uri="{FF2B5EF4-FFF2-40B4-BE49-F238E27FC236}">
                  <a16:creationId xmlns:a16="http://schemas.microsoft.com/office/drawing/2014/main" id="{424CD779-EE9A-214D-9488-767327E373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89983" y="0"/>
              <a:ext cx="1130726" cy="565576"/>
            </a:xfrm>
            <a:custGeom>
              <a:avLst/>
              <a:gdLst>
                <a:gd name="connsiteX0" fmla="*/ 21 w 1130726"/>
                <a:gd name="connsiteY0" fmla="*/ 0 h 565576"/>
                <a:gd name="connsiteX1" fmla="*/ 1130704 w 1130726"/>
                <a:gd name="connsiteY1" fmla="*/ 0 h 565576"/>
                <a:gd name="connsiteX2" fmla="*/ 1130726 w 1130726"/>
                <a:gd name="connsiteY2" fmla="*/ 214 h 565576"/>
                <a:gd name="connsiteX3" fmla="*/ 565363 w 1130726"/>
                <a:gd name="connsiteY3" fmla="*/ 565576 h 565576"/>
                <a:gd name="connsiteX4" fmla="*/ 0 w 1130726"/>
                <a:gd name="connsiteY4" fmla="*/ 214 h 565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6" h="565576">
                  <a:moveTo>
                    <a:pt x="21" y="0"/>
                  </a:moveTo>
                  <a:lnTo>
                    <a:pt x="1130704" y="0"/>
                  </a:lnTo>
                  <a:lnTo>
                    <a:pt x="1130726" y="214"/>
                  </a:lnTo>
                  <a:cubicBezTo>
                    <a:pt x="1130726" y="312455"/>
                    <a:pt x="877604" y="565576"/>
                    <a:pt x="565363" y="565576"/>
                  </a:cubicBezTo>
                  <a:cubicBezTo>
                    <a:pt x="253122" y="565576"/>
                    <a:pt x="0" y="31245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13" name="Freeform 76">
              <a:extLst>
                <a:ext uri="{FF2B5EF4-FFF2-40B4-BE49-F238E27FC236}">
                  <a16:creationId xmlns:a16="http://schemas.microsoft.com/office/drawing/2014/main" id="{630D08C6-9EFB-8540-875F-2A55DED2AA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4" y="6295069"/>
              <a:ext cx="539146" cy="562931"/>
            </a:xfrm>
            <a:custGeom>
              <a:avLst/>
              <a:gdLst>
                <a:gd name="connsiteX0" fmla="*/ 539146 w 539146"/>
                <a:gd name="connsiteY0" fmla="*/ 0 h 562931"/>
                <a:gd name="connsiteX1" fmla="*/ 539146 w 539146"/>
                <a:gd name="connsiteY1" fmla="*/ 562931 h 562931"/>
                <a:gd name="connsiteX2" fmla="*/ 21 w 539146"/>
                <a:gd name="connsiteY2" fmla="*/ 562931 h 562931"/>
                <a:gd name="connsiteX3" fmla="*/ 0 w 539146"/>
                <a:gd name="connsiteY3" fmla="*/ 562719 h 562931"/>
                <a:gd name="connsiteX4" fmla="*/ 451422 w 539146"/>
                <a:gd name="connsiteY4" fmla="*/ 8843 h 56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6" h="562931">
                  <a:moveTo>
                    <a:pt x="539146" y="0"/>
                  </a:moveTo>
                  <a:lnTo>
                    <a:pt x="539146" y="562931"/>
                  </a:lnTo>
                  <a:lnTo>
                    <a:pt x="21" y="562931"/>
                  </a:lnTo>
                  <a:lnTo>
                    <a:pt x="0" y="562719"/>
                  </a:lnTo>
                  <a:cubicBezTo>
                    <a:pt x="0" y="289508"/>
                    <a:pt x="193796" y="61561"/>
                    <a:pt x="451422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14" name="Freeform 77">
              <a:extLst>
                <a:ext uri="{FF2B5EF4-FFF2-40B4-BE49-F238E27FC236}">
                  <a16:creationId xmlns:a16="http://schemas.microsoft.com/office/drawing/2014/main" id="{D7E8DA86-1294-4641-9C52-6E15315064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4923555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15" name="Freeform 78">
              <a:extLst>
                <a:ext uri="{FF2B5EF4-FFF2-40B4-BE49-F238E27FC236}">
                  <a16:creationId xmlns:a16="http://schemas.microsoft.com/office/drawing/2014/main" id="{011063C9-2A43-3348-A018-F27FACAA77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3552039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16" name="Freeform 79">
              <a:extLst>
                <a:ext uri="{FF2B5EF4-FFF2-40B4-BE49-F238E27FC236}">
                  <a16:creationId xmlns:a16="http://schemas.microsoft.com/office/drawing/2014/main" id="{EE85C7DE-D965-244F-BD95-3A05FF4AA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2180524"/>
              <a:ext cx="539147" cy="1125438"/>
            </a:xfrm>
            <a:custGeom>
              <a:avLst/>
              <a:gdLst>
                <a:gd name="connsiteX0" fmla="*/ 539147 w 539147"/>
                <a:gd name="connsiteY0" fmla="*/ 0 h 1125438"/>
                <a:gd name="connsiteX1" fmla="*/ 539147 w 539147"/>
                <a:gd name="connsiteY1" fmla="*/ 1125438 h 1125438"/>
                <a:gd name="connsiteX2" fmla="*/ 451423 w 539147"/>
                <a:gd name="connsiteY2" fmla="*/ 1116595 h 1125438"/>
                <a:gd name="connsiteX3" fmla="*/ 0 w 539147"/>
                <a:gd name="connsiteY3" fmla="*/ 562719 h 1125438"/>
                <a:gd name="connsiteX4" fmla="*/ 451423 w 539147"/>
                <a:gd name="connsiteY4" fmla="*/ 8843 h 1125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8">
                  <a:moveTo>
                    <a:pt x="539147" y="0"/>
                  </a:moveTo>
                  <a:lnTo>
                    <a:pt x="539147" y="1125438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9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17" name="Freeform 80">
              <a:extLst>
                <a:ext uri="{FF2B5EF4-FFF2-40B4-BE49-F238E27FC236}">
                  <a16:creationId xmlns:a16="http://schemas.microsoft.com/office/drawing/2014/main" id="{315A1389-149A-3342-A863-637D42FDB2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809010"/>
              <a:ext cx="539147" cy="1125439"/>
            </a:xfrm>
            <a:custGeom>
              <a:avLst/>
              <a:gdLst>
                <a:gd name="connsiteX0" fmla="*/ 539147 w 539147"/>
                <a:gd name="connsiteY0" fmla="*/ 0 h 1125439"/>
                <a:gd name="connsiteX1" fmla="*/ 539147 w 539147"/>
                <a:gd name="connsiteY1" fmla="*/ 1125439 h 1125439"/>
                <a:gd name="connsiteX2" fmla="*/ 451423 w 539147"/>
                <a:gd name="connsiteY2" fmla="*/ 1116595 h 1125439"/>
                <a:gd name="connsiteX3" fmla="*/ 0 w 539147"/>
                <a:gd name="connsiteY3" fmla="*/ 562719 h 1125439"/>
                <a:gd name="connsiteX4" fmla="*/ 451423 w 539147"/>
                <a:gd name="connsiteY4" fmla="*/ 8843 h 1125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1125439">
                  <a:moveTo>
                    <a:pt x="539147" y="0"/>
                  </a:moveTo>
                  <a:lnTo>
                    <a:pt x="539147" y="1125439"/>
                  </a:lnTo>
                  <a:lnTo>
                    <a:pt x="451423" y="1116595"/>
                  </a:lnTo>
                  <a:cubicBezTo>
                    <a:pt x="193797" y="1063877"/>
                    <a:pt x="0" y="835930"/>
                    <a:pt x="0" y="562719"/>
                  </a:cubicBezTo>
                  <a:cubicBezTo>
                    <a:pt x="0" y="289508"/>
                    <a:pt x="193797" y="61561"/>
                    <a:pt x="451423" y="884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18" name="Freeform 81">
              <a:extLst>
                <a:ext uri="{FF2B5EF4-FFF2-40B4-BE49-F238E27FC236}">
                  <a16:creationId xmlns:a16="http://schemas.microsoft.com/office/drawing/2014/main" id="{B149CC6F-B6C6-BE46-B451-1BF7D47A89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2853" y="1"/>
              <a:ext cx="539147" cy="562933"/>
            </a:xfrm>
            <a:custGeom>
              <a:avLst/>
              <a:gdLst>
                <a:gd name="connsiteX0" fmla="*/ 22 w 539147"/>
                <a:gd name="connsiteY0" fmla="*/ 0 h 562933"/>
                <a:gd name="connsiteX1" fmla="*/ 539147 w 539147"/>
                <a:gd name="connsiteY1" fmla="*/ 0 h 562933"/>
                <a:gd name="connsiteX2" fmla="*/ 539147 w 539147"/>
                <a:gd name="connsiteY2" fmla="*/ 562933 h 562933"/>
                <a:gd name="connsiteX3" fmla="*/ 451423 w 539147"/>
                <a:gd name="connsiteY3" fmla="*/ 554090 h 562933"/>
                <a:gd name="connsiteX4" fmla="*/ 0 w 539147"/>
                <a:gd name="connsiteY4" fmla="*/ 214 h 56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9147" h="562933">
                  <a:moveTo>
                    <a:pt x="22" y="0"/>
                  </a:moveTo>
                  <a:lnTo>
                    <a:pt x="539147" y="0"/>
                  </a:lnTo>
                  <a:lnTo>
                    <a:pt x="539147" y="562933"/>
                  </a:lnTo>
                  <a:lnTo>
                    <a:pt x="451423" y="554090"/>
                  </a:lnTo>
                  <a:cubicBezTo>
                    <a:pt x="193797" y="501372"/>
                    <a:pt x="0" y="273425"/>
                    <a:pt x="0" y="214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2119" name="Straight Connector 2080">
            <a:extLst>
              <a:ext uri="{FF2B5EF4-FFF2-40B4-BE49-F238E27FC236}">
                <a16:creationId xmlns:a16="http://schemas.microsoft.com/office/drawing/2014/main" id="{D33A3282-0389-C547-8CA6-7F3E7F27B3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5066001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120" name="Rectangle 2082">
            <a:extLst>
              <a:ext uri="{FF2B5EF4-FFF2-40B4-BE49-F238E27FC236}">
                <a16:creationId xmlns:a16="http://schemas.microsoft.com/office/drawing/2014/main" id="{4EFE82FE-7465-AE46-88DF-34D347E8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931014-0F05-F366-096B-44ABC65E5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924" y="765768"/>
            <a:ext cx="6402597" cy="1063244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4800">
              <a:latin typeface="Neue Haas Grotesk Text Pro" panose="020B0504020202020204" pitchFamily="34" charset="77"/>
            </a:endParaRPr>
          </a:p>
        </p:txBody>
      </p:sp>
      <p:grpSp>
        <p:nvGrpSpPr>
          <p:cNvPr id="2121" name="Group 2084">
            <a:extLst>
              <a:ext uri="{FF2B5EF4-FFF2-40B4-BE49-F238E27FC236}">
                <a16:creationId xmlns:a16="http://schemas.microsoft.com/office/drawing/2014/main" id="{BCFFF971-DAC9-F44B-9F22-4B030B6B61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2122" name="Freeform 39">
              <a:extLst>
                <a:ext uri="{FF2B5EF4-FFF2-40B4-BE49-F238E27FC236}">
                  <a16:creationId xmlns:a16="http://schemas.microsoft.com/office/drawing/2014/main" id="{2E3E7145-2B02-8142-A82F-FFCA717D61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23" name="Freeform 41">
              <a:extLst>
                <a:ext uri="{FF2B5EF4-FFF2-40B4-BE49-F238E27FC236}">
                  <a16:creationId xmlns:a16="http://schemas.microsoft.com/office/drawing/2014/main" id="{33EA453D-E925-4C4C-A1E9-D54E82602D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24" name="Freeform 43">
              <a:extLst>
                <a:ext uri="{FF2B5EF4-FFF2-40B4-BE49-F238E27FC236}">
                  <a16:creationId xmlns:a16="http://schemas.microsoft.com/office/drawing/2014/main" id="{CBA4AF6C-8831-A34A-91A3-CC6ED3566B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25" name="Freeform 44">
              <a:extLst>
                <a:ext uri="{FF2B5EF4-FFF2-40B4-BE49-F238E27FC236}">
                  <a16:creationId xmlns:a16="http://schemas.microsoft.com/office/drawing/2014/main" id="{8B12A352-6C2B-B94E-82E0-45D881BB7C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8F8AC17A-FF3B-D635-BAC3-2C0C8EB04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6848"/>
            <a:ext cx="7933425" cy="6683906"/>
          </a:xfrm>
          <a:prstGeom prst="rect">
            <a:avLst/>
          </a:prstGeom>
          <a:noFill/>
        </p:spPr>
      </p:pic>
      <p:pic>
        <p:nvPicPr>
          <p:cNvPr id="2050" name="Picture 2" descr="Medical Students Learn in World's Largest Virtual Reality Anatomy Lab -  Research &amp; Development World">
            <a:extLst>
              <a:ext uri="{FF2B5EF4-FFF2-40B4-BE49-F238E27FC236}">
                <a16:creationId xmlns:a16="http://schemas.microsoft.com/office/drawing/2014/main" id="{FA3D07EB-9E19-7910-D75C-4840B66D3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87279" y="91768"/>
            <a:ext cx="4241668" cy="238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91" name="Straight Connector 2090">
            <a:extLst>
              <a:ext uri="{FF2B5EF4-FFF2-40B4-BE49-F238E27FC236}">
                <a16:creationId xmlns:a16="http://schemas.microsoft.com/office/drawing/2014/main" id="{51D4F49C-5EE1-6C4F-858E-AE02CC2C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1105834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795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3F47A4-D9DB-AEF9-3E97-23205E37A3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145" y="22564"/>
            <a:ext cx="9079855" cy="68128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E9F03-DCB8-5752-EDD1-38A557618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79" y="2160016"/>
            <a:ext cx="5304021" cy="1268984"/>
          </a:xfrm>
        </p:spPr>
        <p:txBody>
          <a:bodyPr>
            <a:normAutofit/>
          </a:bodyPr>
          <a:lstStyle/>
          <a:p>
            <a:r>
              <a:rPr lang="en-US" dirty="0"/>
              <a:t>m-Health Evolution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1870717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9" name="Group 3108">
            <a:extLst>
              <a:ext uri="{FF2B5EF4-FFF2-40B4-BE49-F238E27FC236}">
                <a16:creationId xmlns:a16="http://schemas.microsoft.com/office/drawing/2014/main" id="{F0CAFDA3-320A-C24D-A7A1-20C1267EC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28528" y="0"/>
            <a:ext cx="3263472" cy="6858000"/>
            <a:chOff x="8928528" y="0"/>
            <a:chExt cx="3263472" cy="6858000"/>
          </a:xfrm>
        </p:grpSpPr>
        <p:sp>
          <p:nvSpPr>
            <p:cNvPr id="3110" name="Oval 3109">
              <a:extLst>
                <a:ext uri="{FF2B5EF4-FFF2-40B4-BE49-F238E27FC236}">
                  <a16:creationId xmlns:a16="http://schemas.microsoft.com/office/drawing/2014/main" id="{D2411669-6E2C-2243-99CD-6BC9D724FA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8528" y="806362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1" name="Freeform 23">
              <a:extLst>
                <a:ext uri="{FF2B5EF4-FFF2-40B4-BE49-F238E27FC236}">
                  <a16:creationId xmlns:a16="http://schemas.microsoft.com/office/drawing/2014/main" id="{C4E0C522-0F40-ED44-A700-F1BCD1CF74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28528" y="0"/>
              <a:ext cx="1130724" cy="565573"/>
            </a:xfrm>
            <a:custGeom>
              <a:avLst/>
              <a:gdLst>
                <a:gd name="connsiteX0" fmla="*/ 22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2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12" name="Freeform 24">
              <a:extLst>
                <a:ext uri="{FF2B5EF4-FFF2-40B4-BE49-F238E27FC236}">
                  <a16:creationId xmlns:a16="http://schemas.microsoft.com/office/drawing/2014/main" id="{B79B4380-CBEC-C341-A10E-5EF9A85979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1" y="6292417"/>
              <a:ext cx="1130724" cy="565583"/>
            </a:xfrm>
            <a:custGeom>
              <a:avLst/>
              <a:gdLst>
                <a:gd name="connsiteX0" fmla="*/ 565362 w 1130724"/>
                <a:gd name="connsiteY0" fmla="*/ 0 h 565583"/>
                <a:gd name="connsiteX1" fmla="*/ 1130724 w 1130724"/>
                <a:gd name="connsiteY1" fmla="*/ 565362 h 565583"/>
                <a:gd name="connsiteX2" fmla="*/ 1130702 w 1130724"/>
                <a:gd name="connsiteY2" fmla="*/ 565583 h 565583"/>
                <a:gd name="connsiteX3" fmla="*/ 22 w 1130724"/>
                <a:gd name="connsiteY3" fmla="*/ 565583 h 565583"/>
                <a:gd name="connsiteX4" fmla="*/ 0 w 1130724"/>
                <a:gd name="connsiteY4" fmla="*/ 565362 h 565583"/>
                <a:gd name="connsiteX5" fmla="*/ 565362 w 1130724"/>
                <a:gd name="connsiteY5" fmla="*/ 0 h 56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724" h="565583">
                  <a:moveTo>
                    <a:pt x="565362" y="0"/>
                  </a:moveTo>
                  <a:cubicBezTo>
                    <a:pt x="877603" y="0"/>
                    <a:pt x="1130724" y="253121"/>
                    <a:pt x="1130724" y="565362"/>
                  </a:cubicBezTo>
                  <a:lnTo>
                    <a:pt x="1130702" y="565583"/>
                  </a:lnTo>
                  <a:lnTo>
                    <a:pt x="22" y="565583"/>
                  </a:lnTo>
                  <a:lnTo>
                    <a:pt x="0" y="565362"/>
                  </a:lnTo>
                  <a:cubicBezTo>
                    <a:pt x="0" y="253121"/>
                    <a:pt x="253121" y="0"/>
                    <a:pt x="565362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13" name="Oval 3112">
              <a:extLst>
                <a:ext uri="{FF2B5EF4-FFF2-40B4-BE49-F238E27FC236}">
                  <a16:creationId xmlns:a16="http://schemas.microsoft.com/office/drawing/2014/main" id="{F04AD70E-5490-4C4E-A05D-D67949C51A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3549390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4" name="Oval 3113">
              <a:extLst>
                <a:ext uri="{FF2B5EF4-FFF2-40B4-BE49-F238E27FC236}">
                  <a16:creationId xmlns:a16="http://schemas.microsoft.com/office/drawing/2014/main" id="{128A8883-9F24-0047-92B7-45B3D2E7D9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2177876"/>
              <a:ext cx="1130724" cy="1130723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5" name="Oval 3114">
              <a:extLst>
                <a:ext uri="{FF2B5EF4-FFF2-40B4-BE49-F238E27FC236}">
                  <a16:creationId xmlns:a16="http://schemas.microsoft.com/office/drawing/2014/main" id="{AAC3A3BB-FD2C-FB44-9478-FA87EF229D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806363"/>
              <a:ext cx="1130724" cy="113072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6" name="Freeform 28">
              <a:extLst>
                <a:ext uri="{FF2B5EF4-FFF2-40B4-BE49-F238E27FC236}">
                  <a16:creationId xmlns:a16="http://schemas.microsoft.com/office/drawing/2014/main" id="{BF46B3B1-E981-BB40-B916-51A6D38519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392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17" name="Freeform 29">
              <a:extLst>
                <a:ext uri="{FF2B5EF4-FFF2-40B4-BE49-F238E27FC236}">
                  <a16:creationId xmlns:a16="http://schemas.microsoft.com/office/drawing/2014/main" id="{EA7DAE92-7D6B-B042-83BE-047C8EC322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6295201"/>
              <a:ext cx="537744" cy="562799"/>
            </a:xfrm>
            <a:custGeom>
              <a:avLst/>
              <a:gdLst>
                <a:gd name="connsiteX0" fmla="*/ 537744 w 537744"/>
                <a:gd name="connsiteY0" fmla="*/ 0 h 562799"/>
                <a:gd name="connsiteX1" fmla="*/ 537744 w 537744"/>
                <a:gd name="connsiteY1" fmla="*/ 562799 h 562799"/>
                <a:gd name="connsiteX2" fmla="*/ 22 w 537744"/>
                <a:gd name="connsiteY2" fmla="*/ 562799 h 562799"/>
                <a:gd name="connsiteX3" fmla="*/ 0 w 537744"/>
                <a:gd name="connsiteY3" fmla="*/ 562578 h 562799"/>
                <a:gd name="connsiteX4" fmla="*/ 451422 w 537744"/>
                <a:gd name="connsiteY4" fmla="*/ 8702 h 56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99">
                  <a:moveTo>
                    <a:pt x="537744" y="0"/>
                  </a:moveTo>
                  <a:lnTo>
                    <a:pt x="537744" y="562799"/>
                  </a:lnTo>
                  <a:lnTo>
                    <a:pt x="22" y="562799"/>
                  </a:lnTo>
                  <a:lnTo>
                    <a:pt x="0" y="562578"/>
                  </a:ln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18" name="Freeform 30">
              <a:extLst>
                <a:ext uri="{FF2B5EF4-FFF2-40B4-BE49-F238E27FC236}">
                  <a16:creationId xmlns:a16="http://schemas.microsoft.com/office/drawing/2014/main" id="{06AADCE6-4277-EA49-AF23-63B53CA67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4923687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19" name="Freeform 31">
              <a:extLst>
                <a:ext uri="{FF2B5EF4-FFF2-40B4-BE49-F238E27FC236}">
                  <a16:creationId xmlns:a16="http://schemas.microsoft.com/office/drawing/2014/main" id="{58CEA343-047B-DF4E-A7A8-881C7740E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3552173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20" name="Freeform 32">
              <a:extLst>
                <a:ext uri="{FF2B5EF4-FFF2-40B4-BE49-F238E27FC236}">
                  <a16:creationId xmlns:a16="http://schemas.microsoft.com/office/drawing/2014/main" id="{FCCBAA07-17CE-2740-AA04-AEDA5EAD27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2180659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21" name="Freeform 33">
              <a:extLst>
                <a:ext uri="{FF2B5EF4-FFF2-40B4-BE49-F238E27FC236}">
                  <a16:creationId xmlns:a16="http://schemas.microsoft.com/office/drawing/2014/main" id="{BF15C430-7951-6040-BD4C-4E996E944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809146"/>
              <a:ext cx="537744" cy="1125156"/>
            </a:xfrm>
            <a:custGeom>
              <a:avLst/>
              <a:gdLst>
                <a:gd name="connsiteX0" fmla="*/ 537744 w 537744"/>
                <a:gd name="connsiteY0" fmla="*/ 0 h 1125156"/>
                <a:gd name="connsiteX1" fmla="*/ 537744 w 537744"/>
                <a:gd name="connsiteY1" fmla="*/ 1125156 h 1125156"/>
                <a:gd name="connsiteX2" fmla="*/ 451422 w 537744"/>
                <a:gd name="connsiteY2" fmla="*/ 1116454 h 1125156"/>
                <a:gd name="connsiteX3" fmla="*/ 0 w 537744"/>
                <a:gd name="connsiteY3" fmla="*/ 562578 h 1125156"/>
                <a:gd name="connsiteX4" fmla="*/ 451422 w 537744"/>
                <a:gd name="connsiteY4" fmla="*/ 8702 h 1125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1125156">
                  <a:moveTo>
                    <a:pt x="537744" y="0"/>
                  </a:moveTo>
                  <a:lnTo>
                    <a:pt x="537744" y="1125156"/>
                  </a:lnTo>
                  <a:lnTo>
                    <a:pt x="451422" y="1116454"/>
                  </a:lnTo>
                  <a:cubicBezTo>
                    <a:pt x="193796" y="1063736"/>
                    <a:pt x="0" y="835789"/>
                    <a:pt x="0" y="562578"/>
                  </a:cubicBezTo>
                  <a:cubicBezTo>
                    <a:pt x="0" y="289367"/>
                    <a:pt x="193796" y="61420"/>
                    <a:pt x="451422" y="8702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22" name="Freeform 34">
              <a:extLst>
                <a:ext uri="{FF2B5EF4-FFF2-40B4-BE49-F238E27FC236}">
                  <a16:creationId xmlns:a16="http://schemas.microsoft.com/office/drawing/2014/main" id="{0B3467F9-370D-5C4C-9EDE-E0CA0E401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4256" y="0"/>
              <a:ext cx="537744" cy="562788"/>
            </a:xfrm>
            <a:custGeom>
              <a:avLst/>
              <a:gdLst>
                <a:gd name="connsiteX0" fmla="*/ 21 w 537744"/>
                <a:gd name="connsiteY0" fmla="*/ 0 h 562788"/>
                <a:gd name="connsiteX1" fmla="*/ 537744 w 537744"/>
                <a:gd name="connsiteY1" fmla="*/ 0 h 562788"/>
                <a:gd name="connsiteX2" fmla="*/ 537744 w 537744"/>
                <a:gd name="connsiteY2" fmla="*/ 562788 h 562788"/>
                <a:gd name="connsiteX3" fmla="*/ 451422 w 537744"/>
                <a:gd name="connsiteY3" fmla="*/ 554086 h 562788"/>
                <a:gd name="connsiteX4" fmla="*/ 0 w 537744"/>
                <a:gd name="connsiteY4" fmla="*/ 211 h 562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7744" h="562788">
                  <a:moveTo>
                    <a:pt x="21" y="0"/>
                  </a:moveTo>
                  <a:lnTo>
                    <a:pt x="537744" y="0"/>
                  </a:lnTo>
                  <a:lnTo>
                    <a:pt x="537744" y="562788"/>
                  </a:lnTo>
                  <a:lnTo>
                    <a:pt x="451422" y="554086"/>
                  </a:lnTo>
                  <a:cubicBezTo>
                    <a:pt x="193796" y="501368"/>
                    <a:pt x="0" y="273421"/>
                    <a:pt x="0" y="2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3124" name="Straight Connector 3123">
            <a:extLst>
              <a:ext uri="{FF2B5EF4-FFF2-40B4-BE49-F238E27FC236}">
                <a16:creationId xmlns:a16="http://schemas.microsoft.com/office/drawing/2014/main" id="{8231D73A-BA91-794F-8C09-4F4B41A6D0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3126" name="Rectangle 3125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B77AF5-1768-E02D-6079-CF4596099D51}"/>
              </a:ext>
            </a:extLst>
          </p:cNvPr>
          <p:cNvSpPr txBox="1"/>
          <p:nvPr/>
        </p:nvSpPr>
        <p:spPr>
          <a:xfrm>
            <a:off x="333009" y="3123081"/>
            <a:ext cx="6400999" cy="3601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Neue Haas Grotesk Text Pro" panose="020B0504020202020204" pitchFamily="34" charset="77"/>
              </a:rPr>
              <a:t>Virtual hospitals/wards</a:t>
            </a:r>
          </a:p>
          <a:p>
            <a:pPr marL="285750" indent="-2286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Neue Haas Grotesk Text Pro" panose="020B0504020202020204" pitchFamily="34" charset="77"/>
              </a:rPr>
              <a:t>Wearable biosensors</a:t>
            </a:r>
          </a:p>
          <a:p>
            <a:pPr marL="285750" indent="-2286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Neue Haas Grotesk Text Pro" panose="020B0504020202020204" pitchFamily="34" charset="77"/>
              </a:rPr>
              <a:t>Connected medication -&gt; Connected inhalers</a:t>
            </a:r>
          </a:p>
          <a:p>
            <a:pPr marL="285750" indent="-2286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Neue Haas Grotesk Text Pro" panose="020B0504020202020204" pitchFamily="34" charset="77"/>
              </a:rPr>
              <a:t>Smart watch monitoring</a:t>
            </a:r>
          </a:p>
          <a:p>
            <a:pPr marL="285750" indent="-2286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Neue Haas Grotesk Text Pro" panose="020B0504020202020204" pitchFamily="34" charset="77"/>
              </a:rPr>
              <a:t>Automated insulin delivery (AID) systems</a:t>
            </a:r>
          </a:p>
          <a:p>
            <a:pPr marL="285750" indent="-2286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Neue Haas Grotesk Text Pro" panose="020B0504020202020204" pitchFamily="34" charset="77"/>
              </a:rPr>
              <a:t>Assisting the elderly</a:t>
            </a:r>
          </a:p>
          <a:p>
            <a:pPr marL="285750" indent="-2286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Neue Haas Grotesk Text Pro" panose="020B0504020202020204" pitchFamily="34" charset="77"/>
              </a:rPr>
              <a:t>Wearable device-based HVAC (private patients)(inhouse / in medical ward)</a:t>
            </a:r>
          </a:p>
        </p:txBody>
      </p:sp>
      <p:grpSp>
        <p:nvGrpSpPr>
          <p:cNvPr id="3128" name="Group 3127">
            <a:extLst>
              <a:ext uri="{FF2B5EF4-FFF2-40B4-BE49-F238E27FC236}">
                <a16:creationId xmlns:a16="http://schemas.microsoft.com/office/drawing/2014/main" id="{2ACBB827-9A2D-D449-9686-F47D2A20EF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0315" y="0"/>
            <a:ext cx="1901686" cy="4677439"/>
            <a:chOff x="10290315" y="0"/>
            <a:chExt cx="1901686" cy="4677439"/>
          </a:xfrm>
        </p:grpSpPr>
        <p:sp>
          <p:nvSpPr>
            <p:cNvPr id="3129" name="Freeform 21">
              <a:extLst>
                <a:ext uri="{FF2B5EF4-FFF2-40B4-BE49-F238E27FC236}">
                  <a16:creationId xmlns:a16="http://schemas.microsoft.com/office/drawing/2014/main" id="{9B921EC8-AD62-E940-80A2-682AC7104E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0315" y="0"/>
              <a:ext cx="1130724" cy="565573"/>
            </a:xfrm>
            <a:custGeom>
              <a:avLst/>
              <a:gdLst>
                <a:gd name="connsiteX0" fmla="*/ 21 w 1130724"/>
                <a:gd name="connsiteY0" fmla="*/ 0 h 565573"/>
                <a:gd name="connsiteX1" fmla="*/ 1130703 w 1130724"/>
                <a:gd name="connsiteY1" fmla="*/ 0 h 565573"/>
                <a:gd name="connsiteX2" fmla="*/ 1130724 w 1130724"/>
                <a:gd name="connsiteY2" fmla="*/ 211 h 565573"/>
                <a:gd name="connsiteX3" fmla="*/ 565362 w 1130724"/>
                <a:gd name="connsiteY3" fmla="*/ 565573 h 565573"/>
                <a:gd name="connsiteX4" fmla="*/ 0 w 1130724"/>
                <a:gd name="connsiteY4" fmla="*/ 211 h 565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0724" h="565573">
                  <a:moveTo>
                    <a:pt x="21" y="0"/>
                  </a:moveTo>
                  <a:lnTo>
                    <a:pt x="1130703" y="0"/>
                  </a:lnTo>
                  <a:lnTo>
                    <a:pt x="1130724" y="211"/>
                  </a:lnTo>
                  <a:cubicBezTo>
                    <a:pt x="1130724" y="312452"/>
                    <a:pt x="877603" y="565573"/>
                    <a:pt x="565362" y="565573"/>
                  </a:cubicBezTo>
                  <a:cubicBezTo>
                    <a:pt x="253121" y="565573"/>
                    <a:pt x="0" y="31245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30" name="Freeform 23">
              <a:extLst>
                <a:ext uri="{FF2B5EF4-FFF2-40B4-BE49-F238E27FC236}">
                  <a16:creationId xmlns:a16="http://schemas.microsoft.com/office/drawing/2014/main" id="{6DBDC735-9A9C-6340-B1E4-3576B27EDD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3552066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31" name="Freeform 25">
              <a:extLst>
                <a:ext uri="{FF2B5EF4-FFF2-40B4-BE49-F238E27FC236}">
                  <a16:creationId xmlns:a16="http://schemas.microsoft.com/office/drawing/2014/main" id="{E3F399C2-198A-1347-8B48-1B1D50805E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809039"/>
              <a:ext cx="538821" cy="1125373"/>
            </a:xfrm>
            <a:custGeom>
              <a:avLst/>
              <a:gdLst>
                <a:gd name="connsiteX0" fmla="*/ 538821 w 538821"/>
                <a:gd name="connsiteY0" fmla="*/ 0 h 1125373"/>
                <a:gd name="connsiteX1" fmla="*/ 538821 w 538821"/>
                <a:gd name="connsiteY1" fmla="*/ 1125373 h 1125373"/>
                <a:gd name="connsiteX2" fmla="*/ 451422 w 538821"/>
                <a:gd name="connsiteY2" fmla="*/ 1116562 h 1125373"/>
                <a:gd name="connsiteX3" fmla="*/ 0 w 538821"/>
                <a:gd name="connsiteY3" fmla="*/ 562686 h 1125373"/>
                <a:gd name="connsiteX4" fmla="*/ 451422 w 538821"/>
                <a:gd name="connsiteY4" fmla="*/ 8810 h 1125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1125373">
                  <a:moveTo>
                    <a:pt x="538821" y="0"/>
                  </a:moveTo>
                  <a:lnTo>
                    <a:pt x="538821" y="1125373"/>
                  </a:lnTo>
                  <a:lnTo>
                    <a:pt x="451422" y="1116562"/>
                  </a:lnTo>
                  <a:cubicBezTo>
                    <a:pt x="193796" y="1063844"/>
                    <a:pt x="0" y="835897"/>
                    <a:pt x="0" y="562686"/>
                  </a:cubicBezTo>
                  <a:cubicBezTo>
                    <a:pt x="0" y="289475"/>
                    <a:pt x="193796" y="61528"/>
                    <a:pt x="451422" y="881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32" name="Freeform 26">
              <a:extLst>
                <a:ext uri="{FF2B5EF4-FFF2-40B4-BE49-F238E27FC236}">
                  <a16:creationId xmlns:a16="http://schemas.microsoft.com/office/drawing/2014/main" id="{4AB3593B-CA05-1845-839E-90B9B70EC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3180" y="0"/>
              <a:ext cx="538821" cy="562898"/>
            </a:xfrm>
            <a:custGeom>
              <a:avLst/>
              <a:gdLst>
                <a:gd name="connsiteX0" fmla="*/ 21 w 538821"/>
                <a:gd name="connsiteY0" fmla="*/ 0 h 562898"/>
                <a:gd name="connsiteX1" fmla="*/ 538821 w 538821"/>
                <a:gd name="connsiteY1" fmla="*/ 0 h 562898"/>
                <a:gd name="connsiteX2" fmla="*/ 538821 w 538821"/>
                <a:gd name="connsiteY2" fmla="*/ 562898 h 562898"/>
                <a:gd name="connsiteX3" fmla="*/ 451422 w 538821"/>
                <a:gd name="connsiteY3" fmla="*/ 554087 h 562898"/>
                <a:gd name="connsiteX4" fmla="*/ 0 w 538821"/>
                <a:gd name="connsiteY4" fmla="*/ 211 h 562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8821" h="562898">
                  <a:moveTo>
                    <a:pt x="21" y="0"/>
                  </a:moveTo>
                  <a:lnTo>
                    <a:pt x="538821" y="0"/>
                  </a:lnTo>
                  <a:lnTo>
                    <a:pt x="538821" y="562898"/>
                  </a:lnTo>
                  <a:lnTo>
                    <a:pt x="451422" y="554087"/>
                  </a:lnTo>
                  <a:cubicBezTo>
                    <a:pt x="193796" y="501369"/>
                    <a:pt x="0" y="273422"/>
                    <a:pt x="0" y="21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3074" name="Picture 2" descr="How IoT is Boosting Healthcare Application Development | by Emorphis  Technologies | Medium">
            <a:extLst>
              <a:ext uri="{FF2B5EF4-FFF2-40B4-BE49-F238E27FC236}">
                <a16:creationId xmlns:a16="http://schemas.microsoft.com/office/drawing/2014/main" id="{7E67159A-62FD-2F57-5D3F-8AB54BEC22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8" b="15507"/>
          <a:stretch/>
        </p:blipFill>
        <p:spPr bwMode="auto">
          <a:xfrm>
            <a:off x="1175490" y="28636"/>
            <a:ext cx="9841019" cy="2960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34" name="Straight Connector 3133">
            <a:extLst>
              <a:ext uri="{FF2B5EF4-FFF2-40B4-BE49-F238E27FC236}">
                <a16:creationId xmlns:a16="http://schemas.microsoft.com/office/drawing/2014/main" id="{BF3CF3DF-4809-5B42-9F22-981391379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640099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Diagram&#10;&#10;Description automatically generated">
            <a:extLst>
              <a:ext uri="{FF2B5EF4-FFF2-40B4-BE49-F238E27FC236}">
                <a16:creationId xmlns:a16="http://schemas.microsoft.com/office/drawing/2014/main" id="{1101744B-E354-424E-1F77-0D339A5828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2771" y="4184333"/>
            <a:ext cx="6469230" cy="26038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44916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C7F2E4D6-EF46-1C43-8F3E-3620C3C83F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How effective is Virtual Reality in Teaching Human Anatomy?">
            <a:extLst>
              <a:ext uri="{FF2B5EF4-FFF2-40B4-BE49-F238E27FC236}">
                <a16:creationId xmlns:a16="http://schemas.microsoft.com/office/drawing/2014/main" id="{D2BBBDD3-F400-E888-6C5A-6FB21AB1A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/>
          <a:stretch/>
        </p:blipFill>
        <p:spPr bwMode="auto">
          <a:xfrm>
            <a:off x="0" y="10711"/>
            <a:ext cx="12172940" cy="6847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">
            <a:extLst>
              <a:ext uri="{FF2B5EF4-FFF2-40B4-BE49-F238E27FC236}">
                <a16:creationId xmlns:a16="http://schemas.microsoft.com/office/drawing/2014/main" id="{14ACB00F-615E-0E4F-9794-329E08F6E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1"/>
            <a:ext cx="8469492" cy="6858000"/>
          </a:xfrm>
          <a:prstGeom prst="rect">
            <a:avLst/>
          </a:prstGeom>
          <a:gradFill flip="none" rotWithShape="1">
            <a:gsLst>
              <a:gs pos="31000">
                <a:schemeClr val="bg1">
                  <a:alpha val="80000"/>
                </a:schemeClr>
              </a:gs>
              <a:gs pos="0">
                <a:schemeClr val="bg1"/>
              </a:gs>
              <a:gs pos="100000">
                <a:schemeClr val="bg1">
                  <a:alpha val="5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/>
            <a:endParaRPr sz="2600" cap="all" dirty="0">
              <a:solidFill>
                <a:srgbClr val="FFFFFF"/>
              </a:solidFill>
              <a:sym typeface="Avenir Nex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42AEA-98DF-F744-0F09-E869A0C77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150" y="770890"/>
            <a:ext cx="7335835" cy="12689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Challenges and Opportunities</a:t>
            </a:r>
            <a:endParaRPr lang="en-PK" dirty="0"/>
          </a:p>
        </p:txBody>
      </p:sp>
      <p:graphicFrame>
        <p:nvGraphicFramePr>
          <p:cNvPr id="2074" name="Content Placeholder 2">
            <a:extLst>
              <a:ext uri="{FF2B5EF4-FFF2-40B4-BE49-F238E27FC236}">
                <a16:creationId xmlns:a16="http://schemas.microsoft.com/office/drawing/2014/main" id="{70085BEB-33E4-AE4C-4DDE-84A334389E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5050937"/>
              </p:ext>
            </p:extLst>
          </p:nvPr>
        </p:nvGraphicFramePr>
        <p:xfrm>
          <a:off x="284480" y="2251136"/>
          <a:ext cx="9480303" cy="3601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1D2BBFA3-6EA8-1C48-B3A5-DFCC389D28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5150" y="6087110"/>
            <a:ext cx="733583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63" name="Group 2062">
            <a:extLst>
              <a:ext uri="{FF2B5EF4-FFF2-40B4-BE49-F238E27FC236}">
                <a16:creationId xmlns:a16="http://schemas.microsoft.com/office/drawing/2014/main" id="{35B55452-0B37-B747-9C68-70C4EF8F7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91746" y="0"/>
            <a:ext cx="1900254" cy="6858000"/>
            <a:chOff x="10291746" y="0"/>
            <a:chExt cx="1900254" cy="6858000"/>
          </a:xfrm>
        </p:grpSpPr>
        <p:sp>
          <p:nvSpPr>
            <p:cNvPr id="2064" name="Freeform 41">
              <a:extLst>
                <a:ext uri="{FF2B5EF4-FFF2-40B4-BE49-F238E27FC236}">
                  <a16:creationId xmlns:a16="http://schemas.microsoft.com/office/drawing/2014/main" id="{CBBA7287-7E9D-884B-93D7-D56B52ADE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5829" y="809310"/>
              <a:ext cx="536171" cy="1124839"/>
            </a:xfrm>
            <a:custGeom>
              <a:avLst/>
              <a:gdLst>
                <a:gd name="connsiteX0" fmla="*/ 536171 w 536171"/>
                <a:gd name="connsiteY0" fmla="*/ 0 h 1124839"/>
                <a:gd name="connsiteX1" fmla="*/ 536171 w 536171"/>
                <a:gd name="connsiteY1" fmla="*/ 1124839 h 1124839"/>
                <a:gd name="connsiteX2" fmla="*/ 451423 w 536171"/>
                <a:gd name="connsiteY2" fmla="*/ 1116295 h 1124839"/>
                <a:gd name="connsiteX3" fmla="*/ 0 w 536171"/>
                <a:gd name="connsiteY3" fmla="*/ 562419 h 1124839"/>
                <a:gd name="connsiteX4" fmla="*/ 451423 w 536171"/>
                <a:gd name="connsiteY4" fmla="*/ 8543 h 11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6171" h="1124839">
                  <a:moveTo>
                    <a:pt x="536171" y="0"/>
                  </a:moveTo>
                  <a:lnTo>
                    <a:pt x="536171" y="1124839"/>
                  </a:lnTo>
                  <a:lnTo>
                    <a:pt x="451423" y="1116295"/>
                  </a:lnTo>
                  <a:cubicBezTo>
                    <a:pt x="193797" y="1063577"/>
                    <a:pt x="0" y="835630"/>
                    <a:pt x="0" y="562419"/>
                  </a:cubicBezTo>
                  <a:cubicBezTo>
                    <a:pt x="0" y="289208"/>
                    <a:pt x="193797" y="61261"/>
                    <a:pt x="451423" y="8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5" name="Freeform 42">
              <a:extLst>
                <a:ext uri="{FF2B5EF4-FFF2-40B4-BE49-F238E27FC236}">
                  <a16:creationId xmlns:a16="http://schemas.microsoft.com/office/drawing/2014/main" id="{E09BD6CA-D4FC-1041-9A4A-5BD33DDEDE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8" y="0"/>
              <a:ext cx="1130725" cy="565362"/>
            </a:xfrm>
            <a:custGeom>
              <a:avLst/>
              <a:gdLst>
                <a:gd name="connsiteX0" fmla="*/ 0 w 1130725"/>
                <a:gd name="connsiteY0" fmla="*/ 0 h 565362"/>
                <a:gd name="connsiteX1" fmla="*/ 25420 w 1130725"/>
                <a:gd name="connsiteY1" fmla="*/ 0 h 565362"/>
                <a:gd name="connsiteX2" fmla="*/ 36369 w 1130725"/>
                <a:gd name="connsiteY2" fmla="*/ 108609 h 565362"/>
                <a:gd name="connsiteX3" fmla="*/ 565363 w 1130725"/>
                <a:gd name="connsiteY3" fmla="*/ 539750 h 565362"/>
                <a:gd name="connsiteX4" fmla="*/ 1094356 w 1130725"/>
                <a:gd name="connsiteY4" fmla="*/ 108609 h 565362"/>
                <a:gd name="connsiteX5" fmla="*/ 1105305 w 1130725"/>
                <a:gd name="connsiteY5" fmla="*/ 0 h 565362"/>
                <a:gd name="connsiteX6" fmla="*/ 1130725 w 1130725"/>
                <a:gd name="connsiteY6" fmla="*/ 0 h 565362"/>
                <a:gd name="connsiteX7" fmla="*/ 565363 w 1130725"/>
                <a:gd name="connsiteY7" fmla="*/ 565362 h 565362"/>
                <a:gd name="connsiteX8" fmla="*/ 0 w 1130725"/>
                <a:gd name="connsiteY8" fmla="*/ 0 h 565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0725" h="565362">
                  <a:moveTo>
                    <a:pt x="0" y="0"/>
                  </a:moveTo>
                  <a:lnTo>
                    <a:pt x="25420" y="0"/>
                  </a:lnTo>
                  <a:lnTo>
                    <a:pt x="36369" y="108609"/>
                  </a:lnTo>
                  <a:cubicBezTo>
                    <a:pt x="86718" y="354660"/>
                    <a:pt x="304425" y="539750"/>
                    <a:pt x="565363" y="539750"/>
                  </a:cubicBezTo>
                  <a:cubicBezTo>
                    <a:pt x="826300" y="539750"/>
                    <a:pt x="1044007" y="354660"/>
                    <a:pt x="1094356" y="108609"/>
                  </a:cubicBezTo>
                  <a:lnTo>
                    <a:pt x="1105305" y="0"/>
                  </a:lnTo>
                  <a:lnTo>
                    <a:pt x="1130725" y="0"/>
                  </a:lnTo>
                  <a:cubicBezTo>
                    <a:pt x="1130725" y="312241"/>
                    <a:pt x="877604" y="565362"/>
                    <a:pt x="565363" y="565362"/>
                  </a:cubicBezTo>
                  <a:cubicBezTo>
                    <a:pt x="253121" y="565362"/>
                    <a:pt x="0" y="31224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6" name="Freeform 43">
              <a:extLst>
                <a:ext uri="{FF2B5EF4-FFF2-40B4-BE49-F238E27FC236}">
                  <a16:creationId xmlns:a16="http://schemas.microsoft.com/office/drawing/2014/main" id="{60AFCEEC-E747-AF48-9591-58C67AF87A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0"/>
              <a:ext cx="535422" cy="562344"/>
            </a:xfrm>
            <a:custGeom>
              <a:avLst/>
              <a:gdLst>
                <a:gd name="connsiteX0" fmla="*/ 0 w 535422"/>
                <a:gd name="connsiteY0" fmla="*/ 0 h 562344"/>
                <a:gd name="connsiteX1" fmla="*/ 25421 w 535422"/>
                <a:gd name="connsiteY1" fmla="*/ 0 h 562344"/>
                <a:gd name="connsiteX2" fmla="*/ 36370 w 535422"/>
                <a:gd name="connsiteY2" fmla="*/ 108609 h 562344"/>
                <a:gd name="connsiteX3" fmla="*/ 469781 w 535422"/>
                <a:gd name="connsiteY3" fmla="*/ 531316 h 562344"/>
                <a:gd name="connsiteX4" fmla="*/ 535422 w 535422"/>
                <a:gd name="connsiteY4" fmla="*/ 537108 h 562344"/>
                <a:gd name="connsiteX5" fmla="*/ 535422 w 535422"/>
                <a:gd name="connsiteY5" fmla="*/ 562344 h 562344"/>
                <a:gd name="connsiteX6" fmla="*/ 451424 w 535422"/>
                <a:gd name="connsiteY6" fmla="*/ 553876 h 562344"/>
                <a:gd name="connsiteX7" fmla="*/ 0 w 535422"/>
                <a:gd name="connsiteY7" fmla="*/ 0 h 562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422" h="562344">
                  <a:moveTo>
                    <a:pt x="0" y="0"/>
                  </a:moveTo>
                  <a:lnTo>
                    <a:pt x="25421" y="0"/>
                  </a:lnTo>
                  <a:lnTo>
                    <a:pt x="36370" y="108609"/>
                  </a:lnTo>
                  <a:cubicBezTo>
                    <a:pt x="80425" y="323904"/>
                    <a:pt x="252614" y="492525"/>
                    <a:pt x="469781" y="531316"/>
                  </a:cubicBezTo>
                  <a:lnTo>
                    <a:pt x="535422" y="537108"/>
                  </a:lnTo>
                  <a:lnTo>
                    <a:pt x="535422" y="562344"/>
                  </a:lnTo>
                  <a:lnTo>
                    <a:pt x="451424" y="553876"/>
                  </a:lnTo>
                  <a:cubicBezTo>
                    <a:pt x="193797" y="501158"/>
                    <a:pt x="0" y="273211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7" name="Freeform 44">
              <a:extLst>
                <a:ext uri="{FF2B5EF4-FFF2-40B4-BE49-F238E27FC236}">
                  <a16:creationId xmlns:a16="http://schemas.microsoft.com/office/drawing/2014/main" id="{2290DF32-70FD-0E48-9258-0BD83EE62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2181112"/>
              <a:ext cx="535422" cy="1124687"/>
            </a:xfrm>
            <a:custGeom>
              <a:avLst/>
              <a:gdLst>
                <a:gd name="connsiteX0" fmla="*/ 535422 w 535422"/>
                <a:gd name="connsiteY0" fmla="*/ 0 h 1124687"/>
                <a:gd name="connsiteX1" fmla="*/ 535422 w 535422"/>
                <a:gd name="connsiteY1" fmla="*/ 25186 h 1124687"/>
                <a:gd name="connsiteX2" fmla="*/ 456541 w 535422"/>
                <a:gd name="connsiteY2" fmla="*/ 33138 h 1124687"/>
                <a:gd name="connsiteX3" fmla="*/ 25399 w 535422"/>
                <a:gd name="connsiteY3" fmla="*/ 562130 h 1124687"/>
                <a:gd name="connsiteX4" fmla="*/ 456541 w 535422"/>
                <a:gd name="connsiteY4" fmla="*/ 1091123 h 1124687"/>
                <a:gd name="connsiteX5" fmla="*/ 535422 w 535422"/>
                <a:gd name="connsiteY5" fmla="*/ 1099075 h 1124687"/>
                <a:gd name="connsiteX6" fmla="*/ 535422 w 535422"/>
                <a:gd name="connsiteY6" fmla="*/ 1124687 h 1124687"/>
                <a:gd name="connsiteX7" fmla="*/ 451423 w 535422"/>
                <a:gd name="connsiteY7" fmla="*/ 1116219 h 1124687"/>
                <a:gd name="connsiteX8" fmla="*/ 0 w 535422"/>
                <a:gd name="connsiteY8" fmla="*/ 562343 h 1124687"/>
                <a:gd name="connsiteX9" fmla="*/ 451423 w 535422"/>
                <a:gd name="connsiteY9" fmla="*/ 8468 h 112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7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7"/>
                    <a:pt x="25399" y="301194"/>
                    <a:pt x="25399" y="562130"/>
                  </a:cubicBezTo>
                  <a:cubicBezTo>
                    <a:pt x="25399" y="823067"/>
                    <a:pt x="210489" y="1040774"/>
                    <a:pt x="456541" y="1091123"/>
                  </a:cubicBezTo>
                  <a:lnTo>
                    <a:pt x="535422" y="1099075"/>
                  </a:lnTo>
                  <a:lnTo>
                    <a:pt x="535422" y="1124687"/>
                  </a:lnTo>
                  <a:lnTo>
                    <a:pt x="451423" y="1116219"/>
                  </a:lnTo>
                  <a:cubicBezTo>
                    <a:pt x="193797" y="1063501"/>
                    <a:pt x="0" y="835554"/>
                    <a:pt x="0" y="562343"/>
                  </a:cubicBezTo>
                  <a:cubicBezTo>
                    <a:pt x="0" y="289132"/>
                    <a:pt x="193797" y="61185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8" name="Freeform 45">
              <a:extLst>
                <a:ext uri="{FF2B5EF4-FFF2-40B4-BE49-F238E27FC236}">
                  <a16:creationId xmlns:a16="http://schemas.microsoft.com/office/drawing/2014/main" id="{61BFE2D7-8646-5943-87D5-C6A9CDF689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91746" y="806365"/>
              <a:ext cx="1130726" cy="1130724"/>
            </a:xfrm>
            <a:custGeom>
              <a:avLst/>
              <a:gdLst>
                <a:gd name="connsiteX0" fmla="*/ 565363 w 1130726"/>
                <a:gd name="connsiteY0" fmla="*/ 25186 h 1130724"/>
                <a:gd name="connsiteX1" fmla="*/ 25399 w 1130726"/>
                <a:gd name="connsiteY1" fmla="*/ 565149 h 1130724"/>
                <a:gd name="connsiteX2" fmla="*/ 565363 w 1130726"/>
                <a:gd name="connsiteY2" fmla="*/ 1105112 h 1130724"/>
                <a:gd name="connsiteX3" fmla="*/ 1105327 w 1130726"/>
                <a:gd name="connsiteY3" fmla="*/ 565149 h 1130724"/>
                <a:gd name="connsiteX4" fmla="*/ 565363 w 1130726"/>
                <a:gd name="connsiteY4" fmla="*/ 25186 h 1130724"/>
                <a:gd name="connsiteX5" fmla="*/ 565363 w 1130726"/>
                <a:gd name="connsiteY5" fmla="*/ 0 h 1130724"/>
                <a:gd name="connsiteX6" fmla="*/ 1130726 w 1130726"/>
                <a:gd name="connsiteY6" fmla="*/ 565362 h 1130724"/>
                <a:gd name="connsiteX7" fmla="*/ 565363 w 1130726"/>
                <a:gd name="connsiteY7" fmla="*/ 1130724 h 1130724"/>
                <a:gd name="connsiteX8" fmla="*/ 0 w 1130726"/>
                <a:gd name="connsiteY8" fmla="*/ 565362 h 1130724"/>
                <a:gd name="connsiteX9" fmla="*/ 565363 w 1130726"/>
                <a:gd name="connsiteY9" fmla="*/ 0 h 1130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30726" h="1130724">
                  <a:moveTo>
                    <a:pt x="565363" y="25186"/>
                  </a:moveTo>
                  <a:cubicBezTo>
                    <a:pt x="267149" y="25186"/>
                    <a:pt x="25399" y="266936"/>
                    <a:pt x="25399" y="565149"/>
                  </a:cubicBezTo>
                  <a:cubicBezTo>
                    <a:pt x="25399" y="863362"/>
                    <a:pt x="267149" y="1105112"/>
                    <a:pt x="565363" y="1105112"/>
                  </a:cubicBezTo>
                  <a:cubicBezTo>
                    <a:pt x="863577" y="1105112"/>
                    <a:pt x="1105327" y="863362"/>
                    <a:pt x="1105327" y="565149"/>
                  </a:cubicBezTo>
                  <a:cubicBezTo>
                    <a:pt x="1105327" y="266936"/>
                    <a:pt x="863577" y="25186"/>
                    <a:pt x="565363" y="25186"/>
                  </a:cubicBezTo>
                  <a:close/>
                  <a:moveTo>
                    <a:pt x="565363" y="0"/>
                  </a:moveTo>
                  <a:cubicBezTo>
                    <a:pt x="877604" y="0"/>
                    <a:pt x="1130726" y="253121"/>
                    <a:pt x="1130726" y="565362"/>
                  </a:cubicBezTo>
                  <a:cubicBezTo>
                    <a:pt x="1130726" y="877603"/>
                    <a:pt x="877604" y="1130724"/>
                    <a:pt x="565363" y="1130724"/>
                  </a:cubicBezTo>
                  <a:cubicBezTo>
                    <a:pt x="253122" y="1130724"/>
                    <a:pt x="0" y="877603"/>
                    <a:pt x="0" y="565362"/>
                  </a:cubicBezTo>
                  <a:cubicBezTo>
                    <a:pt x="0" y="253121"/>
                    <a:pt x="253122" y="0"/>
                    <a:pt x="5653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69" name="Freeform 46">
              <a:extLst>
                <a:ext uri="{FF2B5EF4-FFF2-40B4-BE49-F238E27FC236}">
                  <a16:creationId xmlns:a16="http://schemas.microsoft.com/office/drawing/2014/main" id="{6FFCD48C-239D-ED44-879B-9E5DD00DEA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578" y="3552837"/>
              <a:ext cx="535422" cy="1124688"/>
            </a:xfrm>
            <a:custGeom>
              <a:avLst/>
              <a:gdLst>
                <a:gd name="connsiteX0" fmla="*/ 535422 w 535422"/>
                <a:gd name="connsiteY0" fmla="*/ 0 h 1124688"/>
                <a:gd name="connsiteX1" fmla="*/ 535422 w 535422"/>
                <a:gd name="connsiteY1" fmla="*/ 25186 h 1124688"/>
                <a:gd name="connsiteX2" fmla="*/ 456541 w 535422"/>
                <a:gd name="connsiteY2" fmla="*/ 33138 h 1124688"/>
                <a:gd name="connsiteX3" fmla="*/ 25399 w 535422"/>
                <a:gd name="connsiteY3" fmla="*/ 562131 h 1124688"/>
                <a:gd name="connsiteX4" fmla="*/ 456541 w 535422"/>
                <a:gd name="connsiteY4" fmla="*/ 1091124 h 1124688"/>
                <a:gd name="connsiteX5" fmla="*/ 535422 w 535422"/>
                <a:gd name="connsiteY5" fmla="*/ 1099076 h 1124688"/>
                <a:gd name="connsiteX6" fmla="*/ 535422 w 535422"/>
                <a:gd name="connsiteY6" fmla="*/ 1124688 h 1124688"/>
                <a:gd name="connsiteX7" fmla="*/ 451423 w 535422"/>
                <a:gd name="connsiteY7" fmla="*/ 1116220 h 1124688"/>
                <a:gd name="connsiteX8" fmla="*/ 0 w 535422"/>
                <a:gd name="connsiteY8" fmla="*/ 562344 h 1124688"/>
                <a:gd name="connsiteX9" fmla="*/ 451423 w 535422"/>
                <a:gd name="connsiteY9" fmla="*/ 8468 h 1124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35422" h="1124688">
                  <a:moveTo>
                    <a:pt x="535422" y="0"/>
                  </a:moveTo>
                  <a:lnTo>
                    <a:pt x="535422" y="25186"/>
                  </a:lnTo>
                  <a:lnTo>
                    <a:pt x="456541" y="33138"/>
                  </a:lnTo>
                  <a:cubicBezTo>
                    <a:pt x="210489" y="83488"/>
                    <a:pt x="25399" y="301195"/>
                    <a:pt x="25399" y="562131"/>
                  </a:cubicBezTo>
                  <a:cubicBezTo>
                    <a:pt x="25399" y="823068"/>
                    <a:pt x="210489" y="1040775"/>
                    <a:pt x="456541" y="1091124"/>
                  </a:cubicBezTo>
                  <a:lnTo>
                    <a:pt x="535422" y="1099076"/>
                  </a:lnTo>
                  <a:lnTo>
                    <a:pt x="535422" y="1124688"/>
                  </a:lnTo>
                  <a:lnTo>
                    <a:pt x="451423" y="1116220"/>
                  </a:lnTo>
                  <a:cubicBezTo>
                    <a:pt x="193797" y="1063502"/>
                    <a:pt x="0" y="835555"/>
                    <a:pt x="0" y="562344"/>
                  </a:cubicBezTo>
                  <a:cubicBezTo>
                    <a:pt x="0" y="289133"/>
                    <a:pt x="193797" y="61186"/>
                    <a:pt x="451423" y="846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70" name="Freeform 47">
              <a:extLst>
                <a:ext uri="{FF2B5EF4-FFF2-40B4-BE49-F238E27FC236}">
                  <a16:creationId xmlns:a16="http://schemas.microsoft.com/office/drawing/2014/main" id="{55CCAE64-959A-BC4A-A123-FC9283192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56642" y="6295916"/>
              <a:ext cx="535358" cy="562084"/>
            </a:xfrm>
            <a:custGeom>
              <a:avLst/>
              <a:gdLst>
                <a:gd name="connsiteX0" fmla="*/ 535358 w 535358"/>
                <a:gd name="connsiteY0" fmla="*/ 0 h 562084"/>
                <a:gd name="connsiteX1" fmla="*/ 535358 w 535358"/>
                <a:gd name="connsiteY1" fmla="*/ 25186 h 562084"/>
                <a:gd name="connsiteX2" fmla="*/ 469717 w 535358"/>
                <a:gd name="connsiteY2" fmla="*/ 30978 h 562084"/>
                <a:gd name="connsiteX3" fmla="*/ 36306 w 535358"/>
                <a:gd name="connsiteY3" fmla="*/ 453686 h 562084"/>
                <a:gd name="connsiteX4" fmla="*/ 25378 w 535358"/>
                <a:gd name="connsiteY4" fmla="*/ 562084 h 562084"/>
                <a:gd name="connsiteX5" fmla="*/ 0 w 535358"/>
                <a:gd name="connsiteY5" fmla="*/ 562084 h 562084"/>
                <a:gd name="connsiteX6" fmla="*/ 11423 w 535358"/>
                <a:gd name="connsiteY6" fmla="*/ 448780 h 562084"/>
                <a:gd name="connsiteX7" fmla="*/ 465221 w 535358"/>
                <a:gd name="connsiteY7" fmla="*/ 6189 h 562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5358" h="562084">
                  <a:moveTo>
                    <a:pt x="535358" y="0"/>
                  </a:moveTo>
                  <a:lnTo>
                    <a:pt x="535358" y="25186"/>
                  </a:lnTo>
                  <a:lnTo>
                    <a:pt x="469717" y="30978"/>
                  </a:lnTo>
                  <a:cubicBezTo>
                    <a:pt x="252550" y="69769"/>
                    <a:pt x="80361" y="238391"/>
                    <a:pt x="36306" y="453686"/>
                  </a:cubicBezTo>
                  <a:lnTo>
                    <a:pt x="25378" y="562084"/>
                  </a:lnTo>
                  <a:lnTo>
                    <a:pt x="0" y="562084"/>
                  </a:lnTo>
                  <a:lnTo>
                    <a:pt x="11423" y="448780"/>
                  </a:lnTo>
                  <a:cubicBezTo>
                    <a:pt x="57551" y="223357"/>
                    <a:pt x="237840" y="46805"/>
                    <a:pt x="465221" y="61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62F34558-C619-0FFB-8FC2-2B96EDF4FB26}"/>
              </a:ext>
            </a:extLst>
          </p:cNvPr>
          <p:cNvSpPr txBox="1"/>
          <p:nvPr/>
        </p:nvSpPr>
        <p:spPr>
          <a:xfrm>
            <a:off x="3203339" y="6216783"/>
            <a:ext cx="617728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000" b="1" dirty="0"/>
              <a:t>Is it the END?</a:t>
            </a:r>
          </a:p>
        </p:txBody>
      </p:sp>
    </p:spTree>
    <p:extLst>
      <p:ext uri="{BB962C8B-B14F-4D97-AF65-F5344CB8AC3E}">
        <p14:creationId xmlns:p14="http://schemas.microsoft.com/office/powerpoint/2010/main" val="1063304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PunchcardVTI">
  <a:themeElements>
    <a:clrScheme name="Punchcard">
      <a:dk1>
        <a:srgbClr val="000000"/>
      </a:dk1>
      <a:lt1>
        <a:srgbClr val="FFFFFF"/>
      </a:lt1>
      <a:dk2>
        <a:srgbClr val="00224B"/>
      </a:dk2>
      <a:lt2>
        <a:srgbClr val="EFF0EF"/>
      </a:lt2>
      <a:accent1>
        <a:srgbClr val="00B2F3"/>
      </a:accent1>
      <a:accent2>
        <a:srgbClr val="0471CC"/>
      </a:accent2>
      <a:accent3>
        <a:srgbClr val="14BBA9"/>
      </a:accent3>
      <a:accent4>
        <a:srgbClr val="8BB93B"/>
      </a:accent4>
      <a:accent5>
        <a:srgbClr val="EC970C"/>
      </a:accent5>
      <a:accent6>
        <a:srgbClr val="F55822"/>
      </a:accent6>
      <a:hlink>
        <a:srgbClr val="008EE6"/>
      </a:hlink>
      <a:folHlink>
        <a:srgbClr val="808C8E"/>
      </a:folHlink>
    </a:clrScheme>
    <a:fontScheme name="Punchcard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unchcardVTI" id="{C7262591-AF98-8F48-B56D-6342D2439B1A}" vid="{261D9F73-974A-B14E-9EAF-4871CCA60BB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224</Words>
  <Application>Microsoft Office PowerPoint</Application>
  <PresentationFormat>Widescreen</PresentationFormat>
  <Paragraphs>43</Paragraphs>
  <Slides>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Neue Haas Grotesk Text Pro</vt:lpstr>
      <vt:lpstr>Times New Roman</vt:lpstr>
      <vt:lpstr>PunchcardVTI</vt:lpstr>
      <vt:lpstr>Bitmap Image</vt:lpstr>
      <vt:lpstr>TELEHEALTH &amp; 6G:  </vt:lpstr>
      <vt:lpstr>5G to 6G Use Cases:</vt:lpstr>
      <vt:lpstr>PowerPoint Presentation</vt:lpstr>
      <vt:lpstr>Telehealth &amp; 5G</vt:lpstr>
      <vt:lpstr>6G &amp; Telehealth Evolution</vt:lpstr>
      <vt:lpstr>PowerPoint Presentation</vt:lpstr>
      <vt:lpstr>m-Health Evolution</vt:lpstr>
      <vt:lpstr>PowerPoint Presentation</vt:lpstr>
      <vt:lpstr>Challenges and Opportunities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TELEHEALTH &amp; 6G:  </dc:title>
  <dc:creator>Usman Muhammad Rehan</dc:creator>
  <cp:lastModifiedBy>Usman Muhammad Rehan</cp:lastModifiedBy>
  <cp:revision>7</cp:revision>
  <dcterms:created xsi:type="dcterms:W3CDTF">2022-06-22T10:53:38Z</dcterms:created>
  <dcterms:modified xsi:type="dcterms:W3CDTF">2022-06-23T11:07:56Z</dcterms:modified>
</cp:coreProperties>
</file>