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2" r:id="rId6"/>
    <p:sldMasterId id="2147483699" r:id="rId7"/>
    <p:sldMasterId id="2147483709" r:id="rId8"/>
  </p:sldMasterIdLst>
  <p:notesMasterIdLst>
    <p:notesMasterId r:id="rId20"/>
  </p:notesMasterIdLst>
  <p:sldIdLst>
    <p:sldId id="512" r:id="rId9"/>
    <p:sldId id="523" r:id="rId10"/>
    <p:sldId id="518" r:id="rId11"/>
    <p:sldId id="515" r:id="rId12"/>
    <p:sldId id="513" r:id="rId13"/>
    <p:sldId id="516" r:id="rId14"/>
    <p:sldId id="517" r:id="rId15"/>
    <p:sldId id="519" r:id="rId16"/>
    <p:sldId id="520" r:id="rId17"/>
    <p:sldId id="522" r:id="rId18"/>
    <p:sldId id="5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5D513A-7BA7-4E75-BDE7-A593DAC374E4}">
          <p14:sldIdLst>
            <p14:sldId id="512"/>
            <p14:sldId id="523"/>
            <p14:sldId id="518"/>
            <p14:sldId id="515"/>
            <p14:sldId id="513"/>
            <p14:sldId id="516"/>
            <p14:sldId id="517"/>
            <p14:sldId id="519"/>
            <p14:sldId id="520"/>
            <p14:sldId id="522"/>
            <p14:sldId id="521"/>
          </p14:sldIdLst>
        </p14:section>
        <p14:section name="Backup Slides" id="{E814576F-0B50-4B29-BA4A-75BB71D58E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3A"/>
    <a:srgbClr val="C1E4E6"/>
    <a:srgbClr val="EB6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16F1C-CDD8-4A4C-8E0A-5AD8895C102D}" v="439" dt="2022-06-20T14:56:4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deep Uniyal" userId="76c8186f-2f9d-429b-a630-14bafe138073" providerId="ADAL" clId="{EAE16F1C-CDD8-4A4C-8E0A-5AD8895C102D}"/>
    <pc:docChg chg="undo redo custSel addSld delSld modSld sldOrd delSection modSection">
      <pc:chgData name="Navdeep Uniyal" userId="76c8186f-2f9d-429b-a630-14bafe138073" providerId="ADAL" clId="{EAE16F1C-CDD8-4A4C-8E0A-5AD8895C102D}" dt="2022-06-21T10:36:12.082" v="6063" actId="47"/>
      <pc:docMkLst>
        <pc:docMk/>
      </pc:docMkLst>
      <pc:sldChg chg="del">
        <pc:chgData name="Navdeep Uniyal" userId="76c8186f-2f9d-429b-a630-14bafe138073" providerId="ADAL" clId="{EAE16F1C-CDD8-4A4C-8E0A-5AD8895C102D}" dt="2022-06-13T09:30:21.826" v="28" actId="47"/>
        <pc:sldMkLst>
          <pc:docMk/>
          <pc:sldMk cId="3675387937" sldId="258"/>
        </pc:sldMkLst>
      </pc:sldChg>
      <pc:sldChg chg="del">
        <pc:chgData name="Navdeep Uniyal" userId="76c8186f-2f9d-429b-a630-14bafe138073" providerId="ADAL" clId="{EAE16F1C-CDD8-4A4C-8E0A-5AD8895C102D}" dt="2022-06-13T09:30:22.261" v="30" actId="47"/>
        <pc:sldMkLst>
          <pc:docMk/>
          <pc:sldMk cId="3207468584" sldId="268"/>
        </pc:sldMkLst>
      </pc:sldChg>
      <pc:sldChg chg="del">
        <pc:chgData name="Navdeep Uniyal" userId="76c8186f-2f9d-429b-a630-14bafe138073" providerId="ADAL" clId="{EAE16F1C-CDD8-4A4C-8E0A-5AD8895C102D}" dt="2022-06-13T09:30:21.241" v="25" actId="47"/>
        <pc:sldMkLst>
          <pc:docMk/>
          <pc:sldMk cId="1267721195" sldId="297"/>
        </pc:sldMkLst>
      </pc:sldChg>
      <pc:sldChg chg="del">
        <pc:chgData name="Navdeep Uniyal" userId="76c8186f-2f9d-429b-a630-14bafe138073" providerId="ADAL" clId="{EAE16F1C-CDD8-4A4C-8E0A-5AD8895C102D}" dt="2022-06-13T09:30:20.603" v="22" actId="47"/>
        <pc:sldMkLst>
          <pc:docMk/>
          <pc:sldMk cId="3585616442" sldId="314"/>
        </pc:sldMkLst>
      </pc:sldChg>
      <pc:sldChg chg="del">
        <pc:chgData name="Navdeep Uniyal" userId="76c8186f-2f9d-429b-a630-14bafe138073" providerId="ADAL" clId="{EAE16F1C-CDD8-4A4C-8E0A-5AD8895C102D}" dt="2022-06-13T09:30:20.382" v="21" actId="47"/>
        <pc:sldMkLst>
          <pc:docMk/>
          <pc:sldMk cId="1921872926" sldId="315"/>
        </pc:sldMkLst>
      </pc:sldChg>
      <pc:sldChg chg="del">
        <pc:chgData name="Navdeep Uniyal" userId="76c8186f-2f9d-429b-a630-14bafe138073" providerId="ADAL" clId="{EAE16F1C-CDD8-4A4C-8E0A-5AD8895C102D}" dt="2022-06-13T09:30:17.018" v="6" actId="47"/>
        <pc:sldMkLst>
          <pc:docMk/>
          <pc:sldMk cId="1876136861" sldId="316"/>
        </pc:sldMkLst>
      </pc:sldChg>
      <pc:sldChg chg="del">
        <pc:chgData name="Navdeep Uniyal" userId="76c8186f-2f9d-429b-a630-14bafe138073" providerId="ADAL" clId="{EAE16F1C-CDD8-4A4C-8E0A-5AD8895C102D}" dt="2022-06-13T09:30:18.938" v="15" actId="47"/>
        <pc:sldMkLst>
          <pc:docMk/>
          <pc:sldMk cId="4005548121" sldId="319"/>
        </pc:sldMkLst>
      </pc:sldChg>
      <pc:sldChg chg="del">
        <pc:chgData name="Navdeep Uniyal" userId="76c8186f-2f9d-429b-a630-14bafe138073" providerId="ADAL" clId="{EAE16F1C-CDD8-4A4C-8E0A-5AD8895C102D}" dt="2022-06-13T09:30:19.902" v="19" actId="47"/>
        <pc:sldMkLst>
          <pc:docMk/>
          <pc:sldMk cId="1877587200" sldId="320"/>
        </pc:sldMkLst>
      </pc:sldChg>
      <pc:sldChg chg="del">
        <pc:chgData name="Navdeep Uniyal" userId="76c8186f-2f9d-429b-a630-14bafe138073" providerId="ADAL" clId="{EAE16F1C-CDD8-4A4C-8E0A-5AD8895C102D}" dt="2022-06-13T09:30:20.988" v="24" actId="47"/>
        <pc:sldMkLst>
          <pc:docMk/>
          <pc:sldMk cId="1300866896" sldId="321"/>
        </pc:sldMkLst>
      </pc:sldChg>
      <pc:sldChg chg="del">
        <pc:chgData name="Navdeep Uniyal" userId="76c8186f-2f9d-429b-a630-14bafe138073" providerId="ADAL" clId="{EAE16F1C-CDD8-4A4C-8E0A-5AD8895C102D}" dt="2022-06-13T09:30:21.377" v="26" actId="47"/>
        <pc:sldMkLst>
          <pc:docMk/>
          <pc:sldMk cId="1560706723" sldId="328"/>
        </pc:sldMkLst>
      </pc:sldChg>
      <pc:sldChg chg="del">
        <pc:chgData name="Navdeep Uniyal" userId="76c8186f-2f9d-429b-a630-14bafe138073" providerId="ADAL" clId="{EAE16F1C-CDD8-4A4C-8E0A-5AD8895C102D}" dt="2022-06-13T09:30:21.627" v="27" actId="47"/>
        <pc:sldMkLst>
          <pc:docMk/>
          <pc:sldMk cId="2931311990" sldId="330"/>
        </pc:sldMkLst>
      </pc:sldChg>
      <pc:sldChg chg="del">
        <pc:chgData name="Navdeep Uniyal" userId="76c8186f-2f9d-429b-a630-14bafe138073" providerId="ADAL" clId="{EAE16F1C-CDD8-4A4C-8E0A-5AD8895C102D}" dt="2022-06-13T09:30:20.760" v="23" actId="47"/>
        <pc:sldMkLst>
          <pc:docMk/>
          <pc:sldMk cId="3348187692" sldId="331"/>
        </pc:sldMkLst>
      </pc:sldChg>
      <pc:sldChg chg="del">
        <pc:chgData name="Navdeep Uniyal" userId="76c8186f-2f9d-429b-a630-14bafe138073" providerId="ADAL" clId="{EAE16F1C-CDD8-4A4C-8E0A-5AD8895C102D}" dt="2022-06-13T09:30:22.949" v="33" actId="47"/>
        <pc:sldMkLst>
          <pc:docMk/>
          <pc:sldMk cId="3554222537" sldId="414"/>
        </pc:sldMkLst>
      </pc:sldChg>
      <pc:sldChg chg="del">
        <pc:chgData name="Navdeep Uniyal" userId="76c8186f-2f9d-429b-a630-14bafe138073" providerId="ADAL" clId="{EAE16F1C-CDD8-4A4C-8E0A-5AD8895C102D}" dt="2022-06-13T09:30:23.160" v="34" actId="47"/>
        <pc:sldMkLst>
          <pc:docMk/>
          <pc:sldMk cId="301217155" sldId="415"/>
        </pc:sldMkLst>
      </pc:sldChg>
      <pc:sldChg chg="del">
        <pc:chgData name="Navdeep Uniyal" userId="76c8186f-2f9d-429b-a630-14bafe138073" providerId="ADAL" clId="{EAE16F1C-CDD8-4A4C-8E0A-5AD8895C102D}" dt="2022-06-13T09:30:23.398" v="35" actId="47"/>
        <pc:sldMkLst>
          <pc:docMk/>
          <pc:sldMk cId="859970344" sldId="416"/>
        </pc:sldMkLst>
      </pc:sldChg>
      <pc:sldChg chg="del">
        <pc:chgData name="Navdeep Uniyal" userId="76c8186f-2f9d-429b-a630-14bafe138073" providerId="ADAL" clId="{EAE16F1C-CDD8-4A4C-8E0A-5AD8895C102D}" dt="2022-06-13T09:30:17.234" v="7" actId="47"/>
        <pc:sldMkLst>
          <pc:docMk/>
          <pc:sldMk cId="3111584115" sldId="468"/>
        </pc:sldMkLst>
      </pc:sldChg>
      <pc:sldChg chg="del">
        <pc:chgData name="Navdeep Uniyal" userId="76c8186f-2f9d-429b-a630-14bafe138073" providerId="ADAL" clId="{EAE16F1C-CDD8-4A4C-8E0A-5AD8895C102D}" dt="2022-06-13T09:30:22.057" v="29" actId="47"/>
        <pc:sldMkLst>
          <pc:docMk/>
          <pc:sldMk cId="3190936088" sldId="485"/>
        </pc:sldMkLst>
      </pc:sldChg>
      <pc:sldChg chg="del">
        <pc:chgData name="Navdeep Uniyal" userId="76c8186f-2f9d-429b-a630-14bafe138073" providerId="ADAL" clId="{EAE16F1C-CDD8-4A4C-8E0A-5AD8895C102D}" dt="2022-06-13T09:30:22.498" v="31" actId="47"/>
        <pc:sldMkLst>
          <pc:docMk/>
          <pc:sldMk cId="1523467056" sldId="486"/>
        </pc:sldMkLst>
      </pc:sldChg>
      <pc:sldChg chg="del">
        <pc:chgData name="Navdeep Uniyal" userId="76c8186f-2f9d-429b-a630-14bafe138073" providerId="ADAL" clId="{EAE16F1C-CDD8-4A4C-8E0A-5AD8895C102D}" dt="2022-06-13T09:30:17.442" v="8" actId="47"/>
        <pc:sldMkLst>
          <pc:docMk/>
          <pc:sldMk cId="1241743280" sldId="487"/>
        </pc:sldMkLst>
      </pc:sldChg>
      <pc:sldChg chg="del">
        <pc:chgData name="Navdeep Uniyal" userId="76c8186f-2f9d-429b-a630-14bafe138073" providerId="ADAL" clId="{EAE16F1C-CDD8-4A4C-8E0A-5AD8895C102D}" dt="2022-06-13T09:30:22.712" v="32" actId="47"/>
        <pc:sldMkLst>
          <pc:docMk/>
          <pc:sldMk cId="3547927496" sldId="490"/>
        </pc:sldMkLst>
      </pc:sldChg>
      <pc:sldChg chg="del">
        <pc:chgData name="Navdeep Uniyal" userId="76c8186f-2f9d-429b-a630-14bafe138073" providerId="ADAL" clId="{EAE16F1C-CDD8-4A4C-8E0A-5AD8895C102D}" dt="2022-06-13T09:30:17.878" v="10" actId="47"/>
        <pc:sldMkLst>
          <pc:docMk/>
          <pc:sldMk cId="4278469160" sldId="493"/>
        </pc:sldMkLst>
      </pc:sldChg>
      <pc:sldChg chg="del">
        <pc:chgData name="Navdeep Uniyal" userId="76c8186f-2f9d-429b-a630-14bafe138073" providerId="ADAL" clId="{EAE16F1C-CDD8-4A4C-8E0A-5AD8895C102D}" dt="2022-06-13T09:30:17.652" v="9" actId="47"/>
        <pc:sldMkLst>
          <pc:docMk/>
          <pc:sldMk cId="763755277" sldId="494"/>
        </pc:sldMkLst>
      </pc:sldChg>
      <pc:sldChg chg="del">
        <pc:chgData name="Navdeep Uniyal" userId="76c8186f-2f9d-429b-a630-14bafe138073" providerId="ADAL" clId="{EAE16F1C-CDD8-4A4C-8E0A-5AD8895C102D}" dt="2022-06-13T09:30:18.089" v="11" actId="47"/>
        <pc:sldMkLst>
          <pc:docMk/>
          <pc:sldMk cId="1972968722" sldId="495"/>
        </pc:sldMkLst>
      </pc:sldChg>
      <pc:sldChg chg="del">
        <pc:chgData name="Navdeep Uniyal" userId="76c8186f-2f9d-429b-a630-14bafe138073" providerId="ADAL" clId="{EAE16F1C-CDD8-4A4C-8E0A-5AD8895C102D}" dt="2022-06-13T09:30:20.089" v="20" actId="47"/>
        <pc:sldMkLst>
          <pc:docMk/>
          <pc:sldMk cId="2924606261" sldId="499"/>
        </pc:sldMkLst>
      </pc:sldChg>
      <pc:sldChg chg="del">
        <pc:chgData name="Navdeep Uniyal" userId="76c8186f-2f9d-429b-a630-14bafe138073" providerId="ADAL" clId="{EAE16F1C-CDD8-4A4C-8E0A-5AD8895C102D}" dt="2022-06-13T09:30:15.918" v="1" actId="47"/>
        <pc:sldMkLst>
          <pc:docMk/>
          <pc:sldMk cId="2751471972" sldId="501"/>
        </pc:sldMkLst>
      </pc:sldChg>
      <pc:sldChg chg="del">
        <pc:chgData name="Navdeep Uniyal" userId="76c8186f-2f9d-429b-a630-14bafe138073" providerId="ADAL" clId="{EAE16F1C-CDD8-4A4C-8E0A-5AD8895C102D}" dt="2022-06-13T09:30:16.786" v="5" actId="47"/>
        <pc:sldMkLst>
          <pc:docMk/>
          <pc:sldMk cId="3681477544" sldId="502"/>
        </pc:sldMkLst>
      </pc:sldChg>
      <pc:sldChg chg="del">
        <pc:chgData name="Navdeep Uniyal" userId="76c8186f-2f9d-429b-a630-14bafe138073" providerId="ADAL" clId="{EAE16F1C-CDD8-4A4C-8E0A-5AD8895C102D}" dt="2022-06-13T09:30:18.490" v="13" actId="47"/>
        <pc:sldMkLst>
          <pc:docMk/>
          <pc:sldMk cId="2679460491" sldId="503"/>
        </pc:sldMkLst>
      </pc:sldChg>
      <pc:sldChg chg="del">
        <pc:chgData name="Navdeep Uniyal" userId="76c8186f-2f9d-429b-a630-14bafe138073" providerId="ADAL" clId="{EAE16F1C-CDD8-4A4C-8E0A-5AD8895C102D}" dt="2022-06-13T09:30:19.228" v="16" actId="47"/>
        <pc:sldMkLst>
          <pc:docMk/>
          <pc:sldMk cId="3928200509" sldId="504"/>
        </pc:sldMkLst>
      </pc:sldChg>
      <pc:sldChg chg="del">
        <pc:chgData name="Navdeep Uniyal" userId="76c8186f-2f9d-429b-a630-14bafe138073" providerId="ADAL" clId="{EAE16F1C-CDD8-4A4C-8E0A-5AD8895C102D}" dt="2022-06-13T09:30:19.622" v="18" actId="47"/>
        <pc:sldMkLst>
          <pc:docMk/>
          <pc:sldMk cId="939226192" sldId="505"/>
        </pc:sldMkLst>
      </pc:sldChg>
      <pc:sldChg chg="del">
        <pc:chgData name="Navdeep Uniyal" userId="76c8186f-2f9d-429b-a630-14bafe138073" providerId="ADAL" clId="{EAE16F1C-CDD8-4A4C-8E0A-5AD8895C102D}" dt="2022-06-13T09:30:18.702" v="14" actId="47"/>
        <pc:sldMkLst>
          <pc:docMk/>
          <pc:sldMk cId="4131705528" sldId="506"/>
        </pc:sldMkLst>
      </pc:sldChg>
      <pc:sldChg chg="del">
        <pc:chgData name="Navdeep Uniyal" userId="76c8186f-2f9d-429b-a630-14bafe138073" providerId="ADAL" clId="{EAE16F1C-CDD8-4A4C-8E0A-5AD8895C102D}" dt="2022-06-13T09:30:19.498" v="17" actId="47"/>
        <pc:sldMkLst>
          <pc:docMk/>
          <pc:sldMk cId="162558617" sldId="507"/>
        </pc:sldMkLst>
      </pc:sldChg>
      <pc:sldChg chg="del">
        <pc:chgData name="Navdeep Uniyal" userId="76c8186f-2f9d-429b-a630-14bafe138073" providerId="ADAL" clId="{EAE16F1C-CDD8-4A4C-8E0A-5AD8895C102D}" dt="2022-06-13T09:30:16.389" v="3" actId="47"/>
        <pc:sldMkLst>
          <pc:docMk/>
          <pc:sldMk cId="811539499" sldId="508"/>
        </pc:sldMkLst>
      </pc:sldChg>
      <pc:sldChg chg="del">
        <pc:chgData name="Navdeep Uniyal" userId="76c8186f-2f9d-429b-a630-14bafe138073" providerId="ADAL" clId="{EAE16F1C-CDD8-4A4C-8E0A-5AD8895C102D}" dt="2022-06-13T09:30:16.627" v="4" actId="47"/>
        <pc:sldMkLst>
          <pc:docMk/>
          <pc:sldMk cId="4205407088" sldId="509"/>
        </pc:sldMkLst>
      </pc:sldChg>
      <pc:sldChg chg="del">
        <pc:chgData name="Navdeep Uniyal" userId="76c8186f-2f9d-429b-a630-14bafe138073" providerId="ADAL" clId="{EAE16F1C-CDD8-4A4C-8E0A-5AD8895C102D}" dt="2022-06-13T09:30:16.134" v="2" actId="47"/>
        <pc:sldMkLst>
          <pc:docMk/>
          <pc:sldMk cId="3693799092" sldId="510"/>
        </pc:sldMkLst>
      </pc:sldChg>
      <pc:sldChg chg="del">
        <pc:chgData name="Navdeep Uniyal" userId="76c8186f-2f9d-429b-a630-14bafe138073" providerId="ADAL" clId="{EAE16F1C-CDD8-4A4C-8E0A-5AD8895C102D}" dt="2022-06-13T09:30:18.321" v="12" actId="47"/>
        <pc:sldMkLst>
          <pc:docMk/>
          <pc:sldMk cId="2906797950" sldId="511"/>
        </pc:sldMkLst>
      </pc:sldChg>
      <pc:sldChg chg="addSp modSp add del mod chgLayout">
        <pc:chgData name="Navdeep Uniyal" userId="76c8186f-2f9d-429b-a630-14bafe138073" providerId="ADAL" clId="{EAE16F1C-CDD8-4A4C-8E0A-5AD8895C102D}" dt="2022-06-17T15:51:13.221" v="5996" actId="1037"/>
        <pc:sldMkLst>
          <pc:docMk/>
          <pc:sldMk cId="1520120406" sldId="512"/>
        </pc:sldMkLst>
        <pc:spChg chg="add mod ord">
          <ac:chgData name="Navdeep Uniyal" userId="76c8186f-2f9d-429b-a630-14bafe138073" providerId="ADAL" clId="{EAE16F1C-CDD8-4A4C-8E0A-5AD8895C102D}" dt="2022-06-17T15:44:40.236" v="5942" actId="20577"/>
          <ac:spMkLst>
            <pc:docMk/>
            <pc:sldMk cId="1520120406" sldId="512"/>
            <ac:spMk id="2" creationId="{788C5838-6217-4498-80C6-D41522CE929B}"/>
          </ac:spMkLst>
        </pc:spChg>
        <pc:spChg chg="mod ord">
          <ac:chgData name="Navdeep Uniyal" userId="76c8186f-2f9d-429b-a630-14bafe138073" providerId="ADAL" clId="{EAE16F1C-CDD8-4A4C-8E0A-5AD8895C102D}" dt="2022-06-17T15:49:06.089" v="5971" actId="1076"/>
          <ac:spMkLst>
            <pc:docMk/>
            <pc:sldMk cId="1520120406" sldId="512"/>
            <ac:spMk id="3" creationId="{4A678C02-0DBE-4A83-8975-035A248A2DA0}"/>
          </ac:spMkLst>
        </pc:spChg>
        <pc:spChg chg="add mod">
          <ac:chgData name="Navdeep Uniyal" userId="76c8186f-2f9d-429b-a630-14bafe138073" providerId="ADAL" clId="{EAE16F1C-CDD8-4A4C-8E0A-5AD8895C102D}" dt="2022-06-17T15:51:13.221" v="5996" actId="1037"/>
          <ac:spMkLst>
            <pc:docMk/>
            <pc:sldMk cId="1520120406" sldId="512"/>
            <ac:spMk id="4" creationId="{49586688-F84B-4E04-AC4B-1A747589EE68}"/>
          </ac:spMkLst>
        </pc:spChg>
        <pc:spChg chg="mod ord">
          <ac:chgData name="Navdeep Uniyal" userId="76c8186f-2f9d-429b-a630-14bafe138073" providerId="ADAL" clId="{EAE16F1C-CDD8-4A4C-8E0A-5AD8895C102D}" dt="2022-06-13T09:31:39.997" v="116" actId="700"/>
          <ac:spMkLst>
            <pc:docMk/>
            <pc:sldMk cId="1520120406" sldId="512"/>
            <ac:spMk id="5" creationId="{F7433AB1-D79F-433B-8A32-D4ACB3BB3163}"/>
          </ac:spMkLst>
        </pc:spChg>
        <pc:spChg chg="mod ord">
          <ac:chgData name="Navdeep Uniyal" userId="76c8186f-2f9d-429b-a630-14bafe138073" providerId="ADAL" clId="{EAE16F1C-CDD8-4A4C-8E0A-5AD8895C102D}" dt="2022-06-13T09:31:39.997" v="116" actId="700"/>
          <ac:spMkLst>
            <pc:docMk/>
            <pc:sldMk cId="1520120406" sldId="512"/>
            <ac:spMk id="6" creationId="{5B30DE3A-D45B-4BB8-A25C-63364BBC10CD}"/>
          </ac:spMkLst>
        </pc:spChg>
      </pc:sldChg>
      <pc:sldChg chg="del">
        <pc:chgData name="Navdeep Uniyal" userId="76c8186f-2f9d-429b-a630-14bafe138073" providerId="ADAL" clId="{EAE16F1C-CDD8-4A4C-8E0A-5AD8895C102D}" dt="2022-06-13T09:30:15.685" v="0" actId="47"/>
        <pc:sldMkLst>
          <pc:docMk/>
          <pc:sldMk cId="269704985" sldId="513"/>
        </pc:sldMkLst>
      </pc:sldChg>
      <pc:sldChg chg="addSp delSp modSp new mod ord modClrScheme chgLayout">
        <pc:chgData name="Navdeep Uniyal" userId="76c8186f-2f9d-429b-a630-14bafe138073" providerId="ADAL" clId="{EAE16F1C-CDD8-4A4C-8E0A-5AD8895C102D}" dt="2022-06-16T11:12:14.799" v="5702" actId="403"/>
        <pc:sldMkLst>
          <pc:docMk/>
          <pc:sldMk cId="3147446013" sldId="513"/>
        </pc:sldMkLst>
        <pc:spChg chg="del">
          <ac:chgData name="Navdeep Uniyal" userId="76c8186f-2f9d-429b-a630-14bafe138073" providerId="ADAL" clId="{EAE16F1C-CDD8-4A4C-8E0A-5AD8895C102D}" dt="2022-06-13T09:43:40.407" v="248"/>
          <ac:spMkLst>
            <pc:docMk/>
            <pc:sldMk cId="3147446013" sldId="513"/>
            <ac:spMk id="2" creationId="{2D30E15A-899F-4F88-A88D-401B85CF5590}"/>
          </ac:spMkLst>
        </pc:spChg>
        <pc:spChg chg="mod ord">
          <ac:chgData name="Navdeep Uniyal" userId="76c8186f-2f9d-429b-a630-14bafe138073" providerId="ADAL" clId="{EAE16F1C-CDD8-4A4C-8E0A-5AD8895C102D}" dt="2022-06-13T10:43:07.340" v="1351" actId="700"/>
          <ac:spMkLst>
            <pc:docMk/>
            <pc:sldMk cId="3147446013" sldId="513"/>
            <ac:spMk id="3" creationId="{B672361C-2536-4249-ADAC-65701CF06F45}"/>
          </ac:spMkLst>
        </pc:spChg>
        <pc:spChg chg="mod ord">
          <ac:chgData name="Navdeep Uniyal" userId="76c8186f-2f9d-429b-a630-14bafe138073" providerId="ADAL" clId="{EAE16F1C-CDD8-4A4C-8E0A-5AD8895C102D}" dt="2022-06-13T10:43:07.340" v="1351" actId="700"/>
          <ac:spMkLst>
            <pc:docMk/>
            <pc:sldMk cId="3147446013" sldId="513"/>
            <ac:spMk id="4" creationId="{E4B0CDFF-F585-476D-92F1-D1F4AFA449D2}"/>
          </ac:spMkLst>
        </pc:spChg>
        <pc:spChg chg="add del mod">
          <ac:chgData name="Navdeep Uniyal" userId="76c8186f-2f9d-429b-a630-14bafe138073" providerId="ADAL" clId="{EAE16F1C-CDD8-4A4C-8E0A-5AD8895C102D}" dt="2022-06-13T10:42:28.785" v="1346"/>
          <ac:spMkLst>
            <pc:docMk/>
            <pc:sldMk cId="3147446013" sldId="513"/>
            <ac:spMk id="6" creationId="{A93D4341-8021-4FE8-B6A2-CB53FA09919E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1" creationId="{FF7665F6-4AB6-4EF3-B0A2-D0D267F78F1C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7" creationId="{12346F56-F1ED-4432-9BE7-A3861EA34FCD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8" creationId="{19F8A761-4118-428C-BFED-0E9AEDF42792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9" creationId="{DB2D6D07-5FCE-442C-9CAF-DD9758FEB10A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0" creationId="{A6F227BE-247F-41D3-B138-40067CEA8DB8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1" creationId="{64F77944-6BAF-4EC8-BAC2-7639AABB28B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2" creationId="{21DE8AB6-5FAD-4D55-9478-EEB72A04DD68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3" creationId="{423C13E0-FF8B-45DE-8118-6149EA5F605E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4" creationId="{1D479659-BA8D-4030-AC7D-746800FD34A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5" creationId="{F74C549B-0C1C-421F-B2C4-4C831BA2B654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6" creationId="{0A72B3A7-65A4-4237-B28A-8288298F75A3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7" creationId="{CEF25038-6CF9-45BC-BFEB-818FF6181B14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8" creationId="{8E5B8D1A-154E-4CE9-9EC8-08F2C5F6B58E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29" creationId="{8407308E-369E-42B1-B4E2-2269DCB2779B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0" creationId="{DE572EFE-EA70-4444-8E8F-AAD16F2AB5EC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1" creationId="{956E0525-E639-46ED-ADA8-46210CB12199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2" creationId="{036F4F6E-68D4-4691-83A6-B36DF074184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3" creationId="{6AAF022A-6F0F-4868-890C-710D89DC8C18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4" creationId="{617C3F80-E40F-48F3-8001-9499021042CC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5" creationId="{02858912-1C3D-4C7A-A1E5-BD7933B83E9B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6" creationId="{A421C923-1BDF-48A8-821D-1B7AA8A7C41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7" creationId="{3C622F9F-2C2A-4A0D-AC73-3E65C53CD6B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8" creationId="{977FA6C0-C635-4A2D-9054-7001541DD63F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39" creationId="{BD3BB3B0-6B8C-4AE9-B2C0-1B7A6AFB27AC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0" creationId="{D44E036B-37C7-414C-A4A7-8D3BC42C0943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1" creationId="{97C123B2-3412-4FA4-BB3E-E9C99AC555A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2" creationId="{A430223B-9543-4E89-AAE0-C9B69E361802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3" creationId="{7BA88337-B8A7-479B-8B7F-C040C27AB07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4" creationId="{F23B3C32-AB66-49A9-8DC6-A1E5672EF4C3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5" creationId="{02B5A03D-45F4-4C72-98F7-BF3C4DE50B1E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6" creationId="{E28ACCCB-F5EC-4D45-A51A-B19A5F8DCFAD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7" creationId="{D5AA5DEE-7D31-478C-A937-F80B5FB6230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8" creationId="{4976B012-2183-49F3-9B7C-8A8EA4456044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49" creationId="{6B26665C-DFAF-40CE-927B-8CAF4DE4E3D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50" creationId="{A2935DCD-163A-4DF4-9E2D-110055911A7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67" creationId="{63F984B4-113D-4782-A748-AF2CCE713E4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68" creationId="{A3D9587C-BDD1-4191-B0FA-CAFD79B86BB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69" creationId="{DA4423DA-DEFD-4C8D-833F-17A20980113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0" creationId="{9B069345-C08D-47FF-BB9F-73387CB7D9D0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1" creationId="{3E2F9F54-872A-4343-88D9-6059F215CBAB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2" creationId="{7D26B643-35EF-41A2-9EEC-AE483CFC76D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3" creationId="{BA400D3E-F38F-41C9-8E7A-6E813E6DD76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4" creationId="{38E6CC05-81FF-40E1-947C-EAA11E0E2A47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5" creationId="{C799B3EA-79EF-4BB0-93F2-BCDC2AA82594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6" creationId="{181CBA51-C0BC-454E-8BC0-299FB91574A9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7" creationId="{38A44CA4-32C3-4588-9526-B33FC62BBD39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8" creationId="{0CA5BF34-A7BA-4574-8CCC-9FA4913894BF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79" creationId="{D1CF2282-759B-44C2-942E-608FFE2F4F56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80" creationId="{603AC884-142E-4D40-A1E3-6373C30EFB90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81" creationId="{F15482E3-278B-41D4-BAF2-F1D4078842E3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82" creationId="{76D44429-B55E-463B-9552-7BA2ADF8769F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05" creationId="{55D6FDC0-03B3-4F9A-9B4E-DCEBD77C6F75}"/>
          </ac:spMkLst>
        </pc:spChg>
        <pc:spChg chg="mod">
          <ac:chgData name="Navdeep Uniyal" userId="76c8186f-2f9d-429b-a630-14bafe138073" providerId="ADAL" clId="{EAE16F1C-CDD8-4A4C-8E0A-5AD8895C102D}" dt="2022-06-13T10:42:24.302" v="1341" actId="404"/>
          <ac:spMkLst>
            <pc:docMk/>
            <pc:sldMk cId="3147446013" sldId="513"/>
            <ac:spMk id="106" creationId="{39E4F997-8BFE-45F3-92ED-0A7F36EDF03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09" creationId="{E221DC5B-F746-4159-9F34-ADF479FF95A1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15" creationId="{AB55394E-170D-4081-8380-A27ADA64BA93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16" creationId="{E07FF56F-972A-4053-9C05-4471B3E73D86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17" creationId="{69FBF5BD-4AD4-49E8-8F49-BA9A679F5048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18" creationId="{AE0BF51F-2AAC-4315-8390-CD09CED70F6D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19" creationId="{D7459E2F-C65A-4162-8DC9-BCDCCA03CEE0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0" creationId="{DCD661A3-08E1-4E9B-A2EB-62035EA6EC9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1" creationId="{CE966FFD-66C3-47E8-9C5A-B104A869C267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2" creationId="{AB0607E1-4BD8-4C7F-915B-EAE034168234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3" creationId="{A9944528-CECD-414E-A0CD-D56164DCA158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4" creationId="{40FAEC84-985E-4202-9B26-9DFE740B56E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5" creationId="{46D3C735-3958-444F-A314-3AA411CDDC61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6" creationId="{7D1223AC-1E24-467A-9FE8-600C0DA3065D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7" creationId="{A0FA6EFA-F3EE-4D97-B744-D0C707D26C67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8" creationId="{E005222C-8FAE-46F5-8157-B5BDBC679173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29" creationId="{13F5F318-53FD-4957-8507-A257BAEF1BD8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0" creationId="{01FCCAA5-CE04-4071-9F55-32B1CD8A5A3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1" creationId="{E11DC1A3-86A1-431C-987F-3311055EDCC3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2" creationId="{EBD12E47-D882-4BEB-9ED0-A4C7AD2E7745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3" creationId="{883F6DB5-DE99-43CD-B627-DD1EC759C8DB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4" creationId="{17AD7CB4-9DAB-4112-AB4D-158096C0D3F7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5" creationId="{8AED0830-F427-4E52-8B4B-BB9C27AD8712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6" creationId="{1DC769FD-EC32-41BF-9FB3-AD612AE600D2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7" creationId="{62ECB1ED-AE27-422E-B7B3-E4B2DE1E0724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8" creationId="{694EA7D7-BAAE-4C7F-9792-5B6B7B8626AC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39" creationId="{5F98C7F8-DB6F-4634-ACE7-44C0E0703460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0" creationId="{49A5A3B6-C0DF-441E-A1FA-789BDEABC19C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1" creationId="{8EFCF057-BFF2-46DF-A759-8F4C6E7B95D1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2" creationId="{9A9D64D5-4B0A-47A9-ACA3-D5D3B304D14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3" creationId="{675040E7-1D00-4BF2-B706-0961B79716D3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4" creationId="{15590F6E-1069-4B00-AFBE-AE4D73CF1ECF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5" creationId="{F28FCE28-C567-4910-B5E5-A9D2E44D610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6" creationId="{B1133F69-417C-46FA-A0E1-824CB02F2DF7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7" creationId="{4FAF1E7C-6E72-460F-8036-453D81E6E58B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48" creationId="{3A6FF071-B2D2-46DA-9AF3-294909FD54D4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65" creationId="{C4B38E4F-A9B8-4B1C-8090-2758DEFEE0BF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66" creationId="{F6A56B5F-2647-4E32-9A86-F524ACD4FD21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67" creationId="{DDD1B176-5EEF-4513-9574-C3B9566C289C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68" creationId="{B9989DDC-2BD4-4E85-A22D-039B4B55DD05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69" creationId="{CD7C7DCE-32F1-4FA1-A8EF-CDC5E8BE251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0" creationId="{4FE9B9E5-951B-4963-A010-11FABAC345E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1" creationId="{66AC09B0-9605-4DAC-BA5C-6C2DD480D7D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2" creationId="{B290DD48-9D52-47E9-B573-BEEF6CB93E4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3" creationId="{57D4D46C-893E-44B9-A0CF-8EFE657FED46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4" creationId="{1BE7FF78-6CE1-4578-9955-93A3786941B1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5" creationId="{41BDBFAF-61AF-4917-A359-9742EDE9A053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6" creationId="{771956D6-C8F2-4510-9356-A58AC9190C3A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7" creationId="{4A7F826D-F378-48CC-ADB3-05F615877A4F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8" creationId="{F7023E90-D1C7-43A7-B1F5-22BDCCE3F4D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79" creationId="{BAE3D989-5E96-4AFD-AF54-E957BC78BCE6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180" creationId="{2FFACEBA-775F-45CA-98A9-D54245C272A9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203" creationId="{11FF3CB2-D366-4BBF-829A-8BAC49D1889E}"/>
          </ac:spMkLst>
        </pc:spChg>
        <pc:spChg chg="mod">
          <ac:chgData name="Navdeep Uniyal" userId="76c8186f-2f9d-429b-a630-14bafe138073" providerId="ADAL" clId="{EAE16F1C-CDD8-4A4C-8E0A-5AD8895C102D}" dt="2022-06-13T10:42:26.340" v="1344"/>
          <ac:spMkLst>
            <pc:docMk/>
            <pc:sldMk cId="3147446013" sldId="513"/>
            <ac:spMk id="204" creationId="{092FA256-31B1-4F8F-AD6C-E7FD6D886146}"/>
          </ac:spMkLst>
        </pc:spChg>
        <pc:spChg chg="add mod ord">
          <ac:chgData name="Navdeep Uniyal" userId="76c8186f-2f9d-429b-a630-14bafe138073" providerId="ADAL" clId="{EAE16F1C-CDD8-4A4C-8E0A-5AD8895C102D}" dt="2022-06-16T11:12:14.799" v="5702" actId="403"/>
          <ac:spMkLst>
            <pc:docMk/>
            <pc:sldMk cId="3147446013" sldId="513"/>
            <ac:spMk id="206" creationId="{2E14858A-DD06-4209-BF6E-C66C955E2C1A}"/>
          </ac:spMkLst>
        </pc:spChg>
        <pc:grpChg chg="add del mod">
          <ac:chgData name="Navdeep Uniyal" userId="76c8186f-2f9d-429b-a630-14bafe138073" providerId="ADAL" clId="{EAE16F1C-CDD8-4A4C-8E0A-5AD8895C102D}" dt="2022-06-13T10:42:25.182" v="1343"/>
          <ac:grpSpMkLst>
            <pc:docMk/>
            <pc:sldMk cId="3147446013" sldId="513"/>
            <ac:grpSpMk id="9" creationId="{75C3635C-66FF-434A-A687-4B7B684772E7}"/>
          </ac:grpSpMkLst>
        </pc:grpChg>
        <pc:grpChg chg="mod">
          <ac:chgData name="Navdeep Uniyal" userId="76c8186f-2f9d-429b-a630-14bafe138073" providerId="ADAL" clId="{EAE16F1C-CDD8-4A4C-8E0A-5AD8895C102D}" dt="2022-06-13T10:42:10.100" v="1328"/>
          <ac:grpSpMkLst>
            <pc:docMk/>
            <pc:sldMk cId="3147446013" sldId="513"/>
            <ac:grpSpMk id="10" creationId="{84CDAFF3-0A29-44F3-90F6-D978CF416499}"/>
          </ac:grpSpMkLst>
        </pc:grpChg>
        <pc:grpChg chg="add del mod">
          <ac:chgData name="Navdeep Uniyal" userId="76c8186f-2f9d-429b-a630-14bafe138073" providerId="ADAL" clId="{EAE16F1C-CDD8-4A4C-8E0A-5AD8895C102D}" dt="2022-06-13T10:42:28.711" v="1345"/>
          <ac:grpSpMkLst>
            <pc:docMk/>
            <pc:sldMk cId="3147446013" sldId="513"/>
            <ac:grpSpMk id="107" creationId="{E53B8B6E-6CBF-4511-98AA-8DD4D6DB6C3A}"/>
          </ac:grpSpMkLst>
        </pc:grpChg>
        <pc:grpChg chg="mod">
          <ac:chgData name="Navdeep Uniyal" userId="76c8186f-2f9d-429b-a630-14bafe138073" providerId="ADAL" clId="{EAE16F1C-CDD8-4A4C-8E0A-5AD8895C102D}" dt="2022-06-13T10:42:26.340" v="1344"/>
          <ac:grpSpMkLst>
            <pc:docMk/>
            <pc:sldMk cId="3147446013" sldId="513"/>
            <ac:grpSpMk id="108" creationId="{A559CFD9-4CB4-4F7F-998F-CA88194A4037}"/>
          </ac:grpSpMkLst>
        </pc:grpChg>
        <pc:picChg chg="add del mod">
          <ac:chgData name="Navdeep Uniyal" userId="76c8186f-2f9d-429b-a630-14bafe138073" providerId="ADAL" clId="{EAE16F1C-CDD8-4A4C-8E0A-5AD8895C102D}" dt="2022-06-13T10:34:35.837" v="1231" actId="21"/>
          <ac:picMkLst>
            <pc:docMk/>
            <pc:sldMk cId="3147446013" sldId="513"/>
            <ac:picMk id="5" creationId="{7B8821CF-3C89-4B04-8F6B-3419599373F9}"/>
          </ac:picMkLst>
        </pc:picChg>
        <pc:picChg chg="add del">
          <ac:chgData name="Navdeep Uniyal" userId="76c8186f-2f9d-429b-a630-14bafe138073" providerId="ADAL" clId="{EAE16F1C-CDD8-4A4C-8E0A-5AD8895C102D}" dt="2022-06-13T10:40:52.569" v="1327" actId="22"/>
          <ac:picMkLst>
            <pc:docMk/>
            <pc:sldMk cId="3147446013" sldId="513"/>
            <ac:picMk id="8" creationId="{26F8E779-378A-438D-9841-974723BA3ECD}"/>
          </ac:picMkLst>
        </pc:picChg>
        <pc:picChg chg="mod">
          <ac:chgData name="Navdeep Uniyal" userId="76c8186f-2f9d-429b-a630-14bafe138073" providerId="ADAL" clId="{EAE16F1C-CDD8-4A4C-8E0A-5AD8895C102D}" dt="2022-06-13T10:42:10.100" v="1328"/>
          <ac:picMkLst>
            <pc:docMk/>
            <pc:sldMk cId="3147446013" sldId="513"/>
            <ac:picMk id="101" creationId="{A40D1E4F-CD4B-4ACF-8387-0380DCD650EE}"/>
          </ac:picMkLst>
        </pc:picChg>
        <pc:picChg chg="mod">
          <ac:chgData name="Navdeep Uniyal" userId="76c8186f-2f9d-429b-a630-14bafe138073" providerId="ADAL" clId="{EAE16F1C-CDD8-4A4C-8E0A-5AD8895C102D}" dt="2022-06-13T10:42:10.100" v="1328"/>
          <ac:picMkLst>
            <pc:docMk/>
            <pc:sldMk cId="3147446013" sldId="513"/>
            <ac:picMk id="102" creationId="{35F533CB-5CBB-4916-9D6E-68A9D47ADFDB}"/>
          </ac:picMkLst>
        </pc:picChg>
        <pc:picChg chg="mod">
          <ac:chgData name="Navdeep Uniyal" userId="76c8186f-2f9d-429b-a630-14bafe138073" providerId="ADAL" clId="{EAE16F1C-CDD8-4A4C-8E0A-5AD8895C102D}" dt="2022-06-13T10:42:10.100" v="1328"/>
          <ac:picMkLst>
            <pc:docMk/>
            <pc:sldMk cId="3147446013" sldId="513"/>
            <ac:picMk id="103" creationId="{FB598CE3-DB1E-4739-B60F-D64093ED8539}"/>
          </ac:picMkLst>
        </pc:picChg>
        <pc:picChg chg="mod">
          <ac:chgData name="Navdeep Uniyal" userId="76c8186f-2f9d-429b-a630-14bafe138073" providerId="ADAL" clId="{EAE16F1C-CDD8-4A4C-8E0A-5AD8895C102D}" dt="2022-06-13T10:42:10.100" v="1328"/>
          <ac:picMkLst>
            <pc:docMk/>
            <pc:sldMk cId="3147446013" sldId="513"/>
            <ac:picMk id="104" creationId="{B0DAD9A7-8C2F-45BA-A7B5-578613763B72}"/>
          </ac:picMkLst>
        </pc:picChg>
        <pc:picChg chg="mod">
          <ac:chgData name="Navdeep Uniyal" userId="76c8186f-2f9d-429b-a630-14bafe138073" providerId="ADAL" clId="{EAE16F1C-CDD8-4A4C-8E0A-5AD8895C102D}" dt="2022-06-13T10:42:26.340" v="1344"/>
          <ac:picMkLst>
            <pc:docMk/>
            <pc:sldMk cId="3147446013" sldId="513"/>
            <ac:picMk id="199" creationId="{01156F21-B384-4FF8-976C-B9E4DD092486}"/>
          </ac:picMkLst>
        </pc:picChg>
        <pc:picChg chg="mod">
          <ac:chgData name="Navdeep Uniyal" userId="76c8186f-2f9d-429b-a630-14bafe138073" providerId="ADAL" clId="{EAE16F1C-CDD8-4A4C-8E0A-5AD8895C102D}" dt="2022-06-13T10:42:26.340" v="1344"/>
          <ac:picMkLst>
            <pc:docMk/>
            <pc:sldMk cId="3147446013" sldId="513"/>
            <ac:picMk id="200" creationId="{DFCDA459-B6E2-4A06-8DF2-95282FCA1CE7}"/>
          </ac:picMkLst>
        </pc:picChg>
        <pc:picChg chg="mod">
          <ac:chgData name="Navdeep Uniyal" userId="76c8186f-2f9d-429b-a630-14bafe138073" providerId="ADAL" clId="{EAE16F1C-CDD8-4A4C-8E0A-5AD8895C102D}" dt="2022-06-13T10:42:26.340" v="1344"/>
          <ac:picMkLst>
            <pc:docMk/>
            <pc:sldMk cId="3147446013" sldId="513"/>
            <ac:picMk id="201" creationId="{922712F8-9030-4DD9-8DC0-227ECB91AD56}"/>
          </ac:picMkLst>
        </pc:picChg>
        <pc:picChg chg="mod">
          <ac:chgData name="Navdeep Uniyal" userId="76c8186f-2f9d-429b-a630-14bafe138073" providerId="ADAL" clId="{EAE16F1C-CDD8-4A4C-8E0A-5AD8895C102D}" dt="2022-06-13T10:42:26.340" v="1344"/>
          <ac:picMkLst>
            <pc:docMk/>
            <pc:sldMk cId="3147446013" sldId="513"/>
            <ac:picMk id="202" creationId="{917E2868-3DE2-4E3B-8066-190B0E454FF3}"/>
          </ac:picMkLst>
        </pc:picChg>
        <pc:picChg chg="add mod ord">
          <ac:chgData name="Navdeep Uniyal" userId="76c8186f-2f9d-429b-a630-14bafe138073" providerId="ADAL" clId="{EAE16F1C-CDD8-4A4C-8E0A-5AD8895C102D}" dt="2022-06-16T11:11:45.198" v="5697" actId="14100"/>
          <ac:picMkLst>
            <pc:docMk/>
            <pc:sldMk cId="3147446013" sldId="513"/>
            <ac:picMk id="205" creationId="{580EA7EA-092E-4CB7-8187-E3E3049D03F2}"/>
          </ac:picMkLst>
        </pc:pic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2" creationId="{2D0FC88F-8D2B-4EB2-8008-6F60C87F6413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3" creationId="{AE3EB310-2805-440A-AD65-331105A82ED7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4" creationId="{07C182F8-82F0-4008-B7EC-2C9B134BB6A8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5" creationId="{60CF16E2-2A58-4BF0-A358-9291A97A31A7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6" creationId="{65133ADE-7CC4-4D18-B038-E7342447DE25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1" creationId="{8105CAEA-0866-46CF-955A-D47C9A757778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2" creationId="{E077AEF6-9230-4F6B-B04F-338B8CDFE8E9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3" creationId="{DD338A54-9E55-4C4E-8B1C-3C734135658B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4" creationId="{D04D4BFF-C628-415C-9E81-F852796DB70E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5" creationId="{ED06F4A8-6BB0-47F2-9F14-A72F2ED316D2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6" creationId="{708B2B0E-7A23-4ABF-A8F1-BC745065B2AE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7" creationId="{B0F1809D-37E8-4511-A80A-7121D6EAE414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8" creationId="{6FA5CDA8-56FE-4FC9-B238-8C6279DEE09C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59" creationId="{8434EA86-F6AF-4D5C-81FC-F8BD22C94DA3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0" creationId="{3331EAF7-8D85-4B75-AEBA-D9FE43CBC154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1" creationId="{CECE4CFB-5EBC-4A8B-9CF6-2C636F6D2BF9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2" creationId="{56EB70CC-E62F-48F9-913B-64209DD84946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3" creationId="{449CB27F-C792-4BBF-8CFC-21D7F600ADD7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4" creationId="{B143BA6A-DE9C-4DAA-9213-E0D9ECBF0D41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5" creationId="{00D49EB8-B78D-4AF7-872D-2F2395C7914D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66" creationId="{55B7F1E5-F4ED-4484-A914-390F3C17BCC9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3" creationId="{364CA82A-B4FE-4897-B24C-16BEC29E4AED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4" creationId="{85FAABB1-84AB-4279-ACDF-AE4F613A7011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5" creationId="{A8A5BB1E-A715-4354-852B-DB317F2E7F38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6" creationId="{88E0541A-67BB-4E4C-B363-5BB98A0C4C83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7" creationId="{1B162C07-6EAB-4389-8D70-15FAD0DC3EF2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8" creationId="{89D9050F-5D37-481D-B59C-ACC00C2D806A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89" creationId="{B28559B5-2005-402B-9408-4F520322E345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0" creationId="{0A81E3EA-9D84-429B-800E-8B37F34793F7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1" creationId="{12C169F7-F263-4847-90AC-01CA20C2B1F1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2" creationId="{D4C9452A-0AAE-4805-8D0A-E41CCA401250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3" creationId="{DA42AC95-ABCC-481B-843B-F889EA8D4D7C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4" creationId="{5566609D-E8EC-40A9-9DC4-FF8C0AE38C30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5" creationId="{015FE9CD-EF97-43A6-820F-E703D54F7473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6" creationId="{85380912-55C9-4753-A122-5FB8673B9805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7" creationId="{015998AB-5F49-4314-8ADD-AB6C11C70A1B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8" creationId="{8B79D800-CAD2-4F2D-A0CD-9F0A0E367353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99" creationId="{494827F2-EBC3-4A09-B980-C03CB06C58E0}"/>
          </ac:cxnSpMkLst>
        </pc:cxnChg>
        <pc:cxnChg chg="mod">
          <ac:chgData name="Navdeep Uniyal" userId="76c8186f-2f9d-429b-a630-14bafe138073" providerId="ADAL" clId="{EAE16F1C-CDD8-4A4C-8E0A-5AD8895C102D}" dt="2022-06-13T10:42:10.100" v="1328"/>
          <ac:cxnSpMkLst>
            <pc:docMk/>
            <pc:sldMk cId="3147446013" sldId="513"/>
            <ac:cxnSpMk id="100" creationId="{DE439470-690D-412D-911F-DFF1DF03B49C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10" creationId="{9B96D5E0-B3A9-4971-8543-33D501018A2C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11" creationId="{A38B71E7-4C4F-403A-90FB-357253078EBF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12" creationId="{EABBEC2D-73C5-4E28-AA49-0F611287A372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13" creationId="{8673054D-BC07-49AA-8AEC-240C02D95B1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14" creationId="{4FEC215A-F52E-482A-BDE0-E00739A31475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49" creationId="{24912D34-44E4-4326-9FCF-A9CDBA984DC9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0" creationId="{CCE33B12-F015-4EB7-A08C-5E702AF7A17E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1" creationId="{B906C5EE-637B-46CF-9F15-664D3B9D59F4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2" creationId="{E0E8824A-3743-4C54-ABFF-A41B4B4BAC35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3" creationId="{DD95662B-E5DD-41C0-932A-DE3B9C053DB0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4" creationId="{3703ADA4-6045-4174-8542-20ACBD51474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5" creationId="{4383303D-70AC-4A8B-AF8A-325EC43BB48F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6" creationId="{3C377F1F-D488-4939-AA29-97D18BFBDDD7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7" creationId="{B6B9EC6A-55DD-4375-B185-C1F707DCB642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8" creationId="{47576204-C4F6-48CC-9EE0-E3C5AAB1B209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59" creationId="{EA0619E9-F26B-415C-89A8-15A21911E31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60" creationId="{133E9BFF-D31B-43E0-866A-B4630E2AD93C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61" creationId="{69ADFE12-BB91-4E9A-A4E0-6B7E8940178B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62" creationId="{25C262F4-7860-4057-B84C-99EF6B59339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63" creationId="{4950A587-82DE-471D-BF12-BE36B944C270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64" creationId="{6E53C68B-2868-4A83-AC69-0B3F5C72E3E9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1" creationId="{02ED959C-BAE2-443F-A684-1F0D7CB168AB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2" creationId="{255395CF-ABF6-4F1F-9319-05E7EAFE0074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3" creationId="{F413DBEC-43DC-4F23-869A-59B225B6665D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4" creationId="{629B630D-BBF6-4961-9752-E243A2CD4B67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5" creationId="{C8D86F07-44E3-431B-9AB6-64A328D37D88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6" creationId="{71862501-8D9E-4FAA-90E5-C6387FE141E6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7" creationId="{A4CEE8B0-4B42-4115-9532-90AA06679944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8" creationId="{B2CA2F6A-51F2-4B67-882F-505F01A37C2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89" creationId="{DD5494CA-5437-4BA2-A7A5-A45D7C8EAD07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0" creationId="{A0B306D4-E4EB-4C43-98B5-C8F4D9F88559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1" creationId="{F32F9383-0914-4C84-B266-22442BCB9142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2" creationId="{D3C21FAE-C08B-4E62-A96F-2F0A05C2F55B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3" creationId="{D4305E5C-BC43-4A05-A370-3D0043CC167F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4" creationId="{D078732A-A9E7-430A-9CE4-FB2E2734469B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5" creationId="{AA9F0A7A-B6E2-4521-9771-AA4BFE4B4921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6" creationId="{5F3ACC5D-957A-4DE6-96EE-3B6086B83BE9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7" creationId="{7EE0C0A3-C6D9-4B62-8771-CA20CCD64B9E}"/>
          </ac:cxnSpMkLst>
        </pc:cxnChg>
        <pc:cxnChg chg="mod">
          <ac:chgData name="Navdeep Uniyal" userId="76c8186f-2f9d-429b-a630-14bafe138073" providerId="ADAL" clId="{EAE16F1C-CDD8-4A4C-8E0A-5AD8895C102D}" dt="2022-06-13T10:42:26.340" v="1344"/>
          <ac:cxnSpMkLst>
            <pc:docMk/>
            <pc:sldMk cId="3147446013" sldId="513"/>
            <ac:cxnSpMk id="198" creationId="{6CE40DB6-F57C-41C1-9CC7-9C0FBD6F5CEE}"/>
          </ac:cxnSpMkLst>
        </pc:cxnChg>
      </pc:sldChg>
      <pc:sldChg chg="addSp modSp new del mod">
        <pc:chgData name="Navdeep Uniyal" userId="76c8186f-2f9d-429b-a630-14bafe138073" providerId="ADAL" clId="{EAE16F1C-CDD8-4A4C-8E0A-5AD8895C102D}" dt="2022-06-13T10:34:27.160" v="1230" actId="47"/>
        <pc:sldMkLst>
          <pc:docMk/>
          <pc:sldMk cId="1004715198" sldId="514"/>
        </pc:sldMkLst>
        <pc:spChg chg="mod">
          <ac:chgData name="Navdeep Uniyal" userId="76c8186f-2f9d-429b-a630-14bafe138073" providerId="ADAL" clId="{EAE16F1C-CDD8-4A4C-8E0A-5AD8895C102D}" dt="2022-06-13T09:51:49.421" v="542" actId="20577"/>
          <ac:spMkLst>
            <pc:docMk/>
            <pc:sldMk cId="1004715198" sldId="514"/>
            <ac:spMk id="2" creationId="{4D2C653A-AD74-4655-A73B-613C1974B7E5}"/>
          </ac:spMkLst>
        </pc:spChg>
        <pc:spChg chg="mod">
          <ac:chgData name="Navdeep Uniyal" userId="76c8186f-2f9d-429b-a630-14bafe138073" providerId="ADAL" clId="{EAE16F1C-CDD8-4A4C-8E0A-5AD8895C102D}" dt="2022-06-13T09:51:37.307" v="527" actId="20577"/>
          <ac:spMkLst>
            <pc:docMk/>
            <pc:sldMk cId="1004715198" sldId="514"/>
            <ac:spMk id="3" creationId="{AE229CCC-1F04-48DD-BE72-067212C99FC4}"/>
          </ac:spMkLst>
        </pc:spChg>
        <pc:spChg chg="add mod">
          <ac:chgData name="Navdeep Uniyal" userId="76c8186f-2f9d-429b-a630-14bafe138073" providerId="ADAL" clId="{EAE16F1C-CDD8-4A4C-8E0A-5AD8895C102D}" dt="2022-06-13T09:59:12.769" v="635" actId="21"/>
          <ac:spMkLst>
            <pc:docMk/>
            <pc:sldMk cId="1004715198" sldId="514"/>
            <ac:spMk id="5" creationId="{DD589674-9BD3-46F9-BAF1-6276E3CF3618}"/>
          </ac:spMkLst>
        </pc:spChg>
        <pc:spChg chg="add mod">
          <ac:chgData name="Navdeep Uniyal" userId="76c8186f-2f9d-429b-a630-14bafe138073" providerId="ADAL" clId="{EAE16F1C-CDD8-4A4C-8E0A-5AD8895C102D}" dt="2022-06-13T10:01:38.413" v="660" actId="21"/>
          <ac:spMkLst>
            <pc:docMk/>
            <pc:sldMk cId="1004715198" sldId="514"/>
            <ac:spMk id="6" creationId="{7D5320D9-3B05-494F-92A4-7ADA0AB6A759}"/>
          </ac:spMkLst>
        </pc:spChg>
        <pc:spChg chg="add mod">
          <ac:chgData name="Navdeep Uniyal" userId="76c8186f-2f9d-429b-a630-14bafe138073" providerId="ADAL" clId="{EAE16F1C-CDD8-4A4C-8E0A-5AD8895C102D}" dt="2022-06-13T10:02:24.750" v="672" actId="21"/>
          <ac:spMkLst>
            <pc:docMk/>
            <pc:sldMk cId="1004715198" sldId="514"/>
            <ac:spMk id="7" creationId="{EEDED4F9-EF58-42AC-B77F-6AF6588D8382}"/>
          </ac:spMkLst>
        </pc:spChg>
        <pc:spChg chg="add mod">
          <ac:chgData name="Navdeep Uniyal" userId="76c8186f-2f9d-429b-a630-14bafe138073" providerId="ADAL" clId="{EAE16F1C-CDD8-4A4C-8E0A-5AD8895C102D}" dt="2022-06-13T10:02:29.828" v="674" actId="21"/>
          <ac:spMkLst>
            <pc:docMk/>
            <pc:sldMk cId="1004715198" sldId="514"/>
            <ac:spMk id="8" creationId="{573D3632-F9EF-431A-8DF9-2D983569B962}"/>
          </ac:spMkLst>
        </pc:spChg>
        <pc:spChg chg="add mod">
          <ac:chgData name="Navdeep Uniyal" userId="76c8186f-2f9d-429b-a630-14bafe138073" providerId="ADAL" clId="{EAE16F1C-CDD8-4A4C-8E0A-5AD8895C102D}" dt="2022-06-13T10:02:35.654" v="676" actId="21"/>
          <ac:spMkLst>
            <pc:docMk/>
            <pc:sldMk cId="1004715198" sldId="514"/>
            <ac:spMk id="9" creationId="{B0CA4905-1D31-4A18-940B-019A5CF39AD0}"/>
          </ac:spMkLst>
        </pc:spChg>
        <pc:spChg chg="add mod">
          <ac:chgData name="Navdeep Uniyal" userId="76c8186f-2f9d-429b-a630-14bafe138073" providerId="ADAL" clId="{EAE16F1C-CDD8-4A4C-8E0A-5AD8895C102D}" dt="2022-06-13T10:08:58.341" v="763" actId="14100"/>
          <ac:spMkLst>
            <pc:docMk/>
            <pc:sldMk cId="1004715198" sldId="514"/>
            <ac:spMk id="12" creationId="{A3D9974C-1BB8-4F6C-B11D-3FD44E1F8619}"/>
          </ac:spMkLst>
        </pc:spChg>
        <pc:spChg chg="add mod">
          <ac:chgData name="Navdeep Uniyal" userId="76c8186f-2f9d-429b-a630-14bafe138073" providerId="ADAL" clId="{EAE16F1C-CDD8-4A4C-8E0A-5AD8895C102D}" dt="2022-06-13T10:00:31.423" v="649" actId="2711"/>
          <ac:spMkLst>
            <pc:docMk/>
            <pc:sldMk cId="1004715198" sldId="514"/>
            <ac:spMk id="13" creationId="{6DA738E0-48F7-4AA8-8558-EDB40035F8E9}"/>
          </ac:spMkLst>
        </pc:spChg>
        <pc:spChg chg="add mod">
          <ac:chgData name="Navdeep Uniyal" userId="76c8186f-2f9d-429b-a630-14bafe138073" providerId="ADAL" clId="{EAE16F1C-CDD8-4A4C-8E0A-5AD8895C102D}" dt="2022-06-13T10:01:46.026" v="663" actId="1076"/>
          <ac:spMkLst>
            <pc:docMk/>
            <pc:sldMk cId="1004715198" sldId="514"/>
            <ac:spMk id="14" creationId="{98E4535D-623C-42AC-A213-5B8BE4534AAA}"/>
          </ac:spMkLst>
        </pc:spChg>
        <pc:spChg chg="add mod">
          <ac:chgData name="Navdeep Uniyal" userId="76c8186f-2f9d-429b-a630-14bafe138073" providerId="ADAL" clId="{EAE16F1C-CDD8-4A4C-8E0A-5AD8895C102D}" dt="2022-06-13T10:02:52.944" v="683" actId="1076"/>
          <ac:spMkLst>
            <pc:docMk/>
            <pc:sldMk cId="1004715198" sldId="514"/>
            <ac:spMk id="15" creationId="{63660FEC-D898-47F3-AED4-520E901DA743}"/>
          </ac:spMkLst>
        </pc:spChg>
        <pc:spChg chg="add mod">
          <ac:chgData name="Navdeep Uniyal" userId="76c8186f-2f9d-429b-a630-14bafe138073" providerId="ADAL" clId="{EAE16F1C-CDD8-4A4C-8E0A-5AD8895C102D}" dt="2022-06-13T10:02:45.411" v="680" actId="1076"/>
          <ac:spMkLst>
            <pc:docMk/>
            <pc:sldMk cId="1004715198" sldId="514"/>
            <ac:spMk id="16" creationId="{B41F41CA-F7BB-479A-B77F-706D0A910D2A}"/>
          </ac:spMkLst>
        </pc:spChg>
        <pc:spChg chg="add mod">
          <ac:chgData name="Navdeep Uniyal" userId="76c8186f-2f9d-429b-a630-14bafe138073" providerId="ADAL" clId="{EAE16F1C-CDD8-4A4C-8E0A-5AD8895C102D}" dt="2022-06-13T10:02:56.415" v="684" actId="1076"/>
          <ac:spMkLst>
            <pc:docMk/>
            <pc:sldMk cId="1004715198" sldId="514"/>
            <ac:spMk id="17" creationId="{2274468D-1D15-4734-841E-45ACB96D3194}"/>
          </ac:spMkLst>
        </pc:spChg>
        <pc:spChg chg="add mod ord">
          <ac:chgData name="Navdeep Uniyal" userId="76c8186f-2f9d-429b-a630-14bafe138073" providerId="ADAL" clId="{EAE16F1C-CDD8-4A4C-8E0A-5AD8895C102D}" dt="2022-06-13T10:09:41.344" v="788" actId="167"/>
          <ac:spMkLst>
            <pc:docMk/>
            <pc:sldMk cId="1004715198" sldId="514"/>
            <ac:spMk id="26" creationId="{BA43EFED-3AB0-49FB-9F7B-0FD8A2E7D9F4}"/>
          </ac:spMkLst>
        </pc:spChg>
        <pc:picChg chg="add mod ord">
          <ac:chgData name="Navdeep Uniyal" userId="76c8186f-2f9d-429b-a630-14bafe138073" providerId="ADAL" clId="{EAE16F1C-CDD8-4A4C-8E0A-5AD8895C102D}" dt="2022-06-13T10:08:11.249" v="754" actId="1076"/>
          <ac:picMkLst>
            <pc:docMk/>
            <pc:sldMk cId="1004715198" sldId="514"/>
            <ac:picMk id="11" creationId="{3F64BEAB-B064-4416-B279-137B6AAB4E00}"/>
          </ac:picMkLst>
        </pc:picChg>
        <pc:picChg chg="add mod ord">
          <ac:chgData name="Navdeep Uniyal" userId="76c8186f-2f9d-429b-a630-14bafe138073" providerId="ADAL" clId="{EAE16F1C-CDD8-4A4C-8E0A-5AD8895C102D}" dt="2022-06-13T10:09:35.916" v="787" actId="166"/>
          <ac:picMkLst>
            <pc:docMk/>
            <pc:sldMk cId="1004715198" sldId="514"/>
            <ac:picMk id="19" creationId="{67B7CB78-6042-434E-B8C6-298B3B58748B}"/>
          </ac:picMkLst>
        </pc:picChg>
        <pc:picChg chg="add mod ord">
          <ac:chgData name="Navdeep Uniyal" userId="76c8186f-2f9d-429b-a630-14bafe138073" providerId="ADAL" clId="{EAE16F1C-CDD8-4A4C-8E0A-5AD8895C102D}" dt="2022-06-13T10:09:35.916" v="787" actId="166"/>
          <ac:picMkLst>
            <pc:docMk/>
            <pc:sldMk cId="1004715198" sldId="514"/>
            <ac:picMk id="21" creationId="{C2B97697-E84E-4727-9344-7C3B527EEAAF}"/>
          </ac:picMkLst>
        </pc:picChg>
        <pc:picChg chg="add mod">
          <ac:chgData name="Navdeep Uniyal" userId="76c8186f-2f9d-429b-a630-14bafe138073" providerId="ADAL" clId="{EAE16F1C-CDD8-4A4C-8E0A-5AD8895C102D}" dt="2022-06-13T10:09:48.314" v="800" actId="1035"/>
          <ac:picMkLst>
            <pc:docMk/>
            <pc:sldMk cId="1004715198" sldId="514"/>
            <ac:picMk id="23" creationId="{04DF6A19-223A-4FB5-B25E-636A57C15FFC}"/>
          </ac:picMkLst>
        </pc:picChg>
        <pc:picChg chg="add mod ord">
          <ac:chgData name="Navdeep Uniyal" userId="76c8186f-2f9d-429b-a630-14bafe138073" providerId="ADAL" clId="{EAE16F1C-CDD8-4A4C-8E0A-5AD8895C102D}" dt="2022-06-13T10:09:35.916" v="787" actId="166"/>
          <ac:picMkLst>
            <pc:docMk/>
            <pc:sldMk cId="1004715198" sldId="514"/>
            <ac:picMk id="25" creationId="{C8852B62-255B-48CD-BF77-71A86AFBDE21}"/>
          </ac:picMkLst>
        </pc:picChg>
        <pc:picChg chg="add mod">
          <ac:chgData name="Navdeep Uniyal" userId="76c8186f-2f9d-429b-a630-14bafe138073" providerId="ADAL" clId="{EAE16F1C-CDD8-4A4C-8E0A-5AD8895C102D}" dt="2022-06-13T10:08:32.073" v="758" actId="207"/>
          <ac:picMkLst>
            <pc:docMk/>
            <pc:sldMk cId="1004715198" sldId="514"/>
            <ac:picMk id="28" creationId="{77255ACF-09CA-495D-9521-392DF52B56B4}"/>
          </ac:picMkLst>
        </pc:picChg>
        <pc:picChg chg="add mod">
          <ac:chgData name="Navdeep Uniyal" userId="76c8186f-2f9d-429b-a630-14bafe138073" providerId="ADAL" clId="{EAE16F1C-CDD8-4A4C-8E0A-5AD8895C102D}" dt="2022-06-13T10:15:16.936" v="807" actId="1076"/>
          <ac:picMkLst>
            <pc:docMk/>
            <pc:sldMk cId="1004715198" sldId="514"/>
            <ac:picMk id="30" creationId="{E24560BB-E61D-43B7-A1BA-51B8BA8969B2}"/>
          </ac:picMkLst>
        </pc:picChg>
        <pc:picChg chg="add mod">
          <ac:chgData name="Navdeep Uniyal" userId="76c8186f-2f9d-429b-a630-14bafe138073" providerId="ADAL" clId="{EAE16F1C-CDD8-4A4C-8E0A-5AD8895C102D}" dt="2022-06-13T10:15:14.422" v="806" actId="1076"/>
          <ac:picMkLst>
            <pc:docMk/>
            <pc:sldMk cId="1004715198" sldId="514"/>
            <ac:picMk id="32" creationId="{932C2A6F-D2E7-447D-A604-A2B2DDDB25BC}"/>
          </ac:picMkLst>
        </pc:picChg>
        <pc:picChg chg="add mod">
          <ac:chgData name="Navdeep Uniyal" userId="76c8186f-2f9d-429b-a630-14bafe138073" providerId="ADAL" clId="{EAE16F1C-CDD8-4A4C-8E0A-5AD8895C102D}" dt="2022-06-13T10:15:09.611" v="804" actId="1076"/>
          <ac:picMkLst>
            <pc:docMk/>
            <pc:sldMk cId="1004715198" sldId="514"/>
            <ac:picMk id="34" creationId="{8A91E8C1-0E40-4918-8D1A-A4E1BD961959}"/>
          </ac:picMkLst>
        </pc:picChg>
        <pc:picChg chg="add mod">
          <ac:chgData name="Navdeep Uniyal" userId="76c8186f-2f9d-429b-a630-14bafe138073" providerId="ADAL" clId="{EAE16F1C-CDD8-4A4C-8E0A-5AD8895C102D}" dt="2022-06-13T10:15:12.398" v="805" actId="1076"/>
          <ac:picMkLst>
            <pc:docMk/>
            <pc:sldMk cId="1004715198" sldId="514"/>
            <ac:picMk id="36" creationId="{1BD0DB87-4A88-4B19-8342-2F6883151CB2}"/>
          </ac:picMkLst>
        </pc:picChg>
        <pc:picChg chg="add mod">
          <ac:chgData name="Navdeep Uniyal" userId="76c8186f-2f9d-429b-a630-14bafe138073" providerId="ADAL" clId="{EAE16F1C-CDD8-4A4C-8E0A-5AD8895C102D}" dt="2022-06-13T10:15:19.566" v="808" actId="1076"/>
          <ac:picMkLst>
            <pc:docMk/>
            <pc:sldMk cId="1004715198" sldId="514"/>
            <ac:picMk id="38" creationId="{23A10FBD-6B0D-4FFC-8480-B77B03728442}"/>
          </ac:picMkLst>
        </pc:picChg>
      </pc:sldChg>
      <pc:sldChg chg="addSp delSp modSp add mod addAnim delAnim modAnim">
        <pc:chgData name="Navdeep Uniyal" userId="76c8186f-2f9d-429b-a630-14bafe138073" providerId="ADAL" clId="{EAE16F1C-CDD8-4A4C-8E0A-5AD8895C102D}" dt="2022-06-16T11:09:51.622" v="5683"/>
        <pc:sldMkLst>
          <pc:docMk/>
          <pc:sldMk cId="3300071952" sldId="515"/>
        </pc:sldMkLst>
        <pc:spChg chg="del mod">
          <ac:chgData name="Navdeep Uniyal" userId="76c8186f-2f9d-429b-a630-14bafe138073" providerId="ADAL" clId="{EAE16F1C-CDD8-4A4C-8E0A-5AD8895C102D}" dt="2022-06-16T10:26:14.831" v="5470" actId="478"/>
          <ac:spMkLst>
            <pc:docMk/>
            <pc:sldMk cId="3300071952" sldId="515"/>
            <ac:spMk id="2" creationId="{4D2C653A-AD74-4655-A73B-613C1974B7E5}"/>
          </ac:spMkLst>
        </pc:spChg>
        <pc:spChg chg="mod">
          <ac:chgData name="Navdeep Uniyal" userId="76c8186f-2f9d-429b-a630-14bafe138073" providerId="ADAL" clId="{EAE16F1C-CDD8-4A4C-8E0A-5AD8895C102D}" dt="2022-06-16T10:26:53.933" v="5495" actId="20577"/>
          <ac:spMkLst>
            <pc:docMk/>
            <pc:sldMk cId="3300071952" sldId="515"/>
            <ac:spMk id="3" creationId="{AE229CCC-1F04-48DD-BE72-067212C99FC4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5" creationId="{DD589674-9BD3-46F9-BAF1-6276E3CF3618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6" creationId="{7D5320D9-3B05-494F-92A4-7ADA0AB6A759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7" creationId="{EEDED4F9-EF58-42AC-B77F-6AF6588D8382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8" creationId="{573D3632-F9EF-431A-8DF9-2D983569B962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9" creationId="{B0CA4905-1D31-4A18-940B-019A5CF39AD0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12" creationId="{A3D9974C-1BB8-4F6C-B11D-3FD44E1F8619}"/>
          </ac:spMkLst>
        </pc:spChg>
        <pc:spChg chg="del mod">
          <ac:chgData name="Navdeep Uniyal" userId="76c8186f-2f9d-429b-a630-14bafe138073" providerId="ADAL" clId="{EAE16F1C-CDD8-4A4C-8E0A-5AD8895C102D}" dt="2022-06-13T10:24:06.629" v="957" actId="478"/>
          <ac:spMkLst>
            <pc:docMk/>
            <pc:sldMk cId="3300071952" sldId="515"/>
            <ac:spMk id="13" creationId="{6DA738E0-48F7-4AA8-8558-EDB40035F8E9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14" creationId="{98E4535D-623C-42AC-A213-5B8BE4534AAA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15" creationId="{63660FEC-D898-47F3-AED4-520E901DA743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16" creationId="{B41F41CA-F7BB-479A-B77F-706D0A910D2A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17" creationId="{2274468D-1D15-4734-841E-45ACB96D3194}"/>
          </ac:spMkLst>
        </pc:spChg>
        <pc:spChg chg="add mod ord">
          <ac:chgData name="Navdeep Uniyal" userId="76c8186f-2f9d-429b-a630-14bafe138073" providerId="ADAL" clId="{EAE16F1C-CDD8-4A4C-8E0A-5AD8895C102D}" dt="2022-06-13T10:22:00.779" v="914" actId="167"/>
          <ac:spMkLst>
            <pc:docMk/>
            <pc:sldMk cId="3300071952" sldId="515"/>
            <ac:spMk id="24" creationId="{485121B1-ED0B-4147-9DDD-7656AF25CE49}"/>
          </ac:spMkLst>
        </pc:spChg>
        <pc:spChg chg="del">
          <ac:chgData name="Navdeep Uniyal" userId="76c8186f-2f9d-429b-a630-14bafe138073" providerId="ADAL" clId="{EAE16F1C-CDD8-4A4C-8E0A-5AD8895C102D}" dt="2022-06-13T10:15:47.163" v="810" actId="478"/>
          <ac:spMkLst>
            <pc:docMk/>
            <pc:sldMk cId="3300071952" sldId="515"/>
            <ac:spMk id="26" creationId="{BA43EFED-3AB0-49FB-9F7B-0FD8A2E7D9F4}"/>
          </ac:spMkLst>
        </pc:spChg>
        <pc:spChg chg="add mod">
          <ac:chgData name="Navdeep Uniyal" userId="76c8186f-2f9d-429b-a630-14bafe138073" providerId="ADAL" clId="{EAE16F1C-CDD8-4A4C-8E0A-5AD8895C102D}" dt="2022-06-14T13:22:55.944" v="4146" actId="1076"/>
          <ac:spMkLst>
            <pc:docMk/>
            <pc:sldMk cId="3300071952" sldId="515"/>
            <ac:spMk id="31" creationId="{FD1A12DA-5A82-4258-B6C2-AD33C0A97D31}"/>
          </ac:spMkLst>
        </pc:spChg>
        <pc:spChg chg="add del mod">
          <ac:chgData name="Navdeep Uniyal" userId="76c8186f-2f9d-429b-a630-14bafe138073" providerId="ADAL" clId="{EAE16F1C-CDD8-4A4C-8E0A-5AD8895C102D}" dt="2022-06-16T10:52:16.033" v="5593" actId="478"/>
          <ac:spMkLst>
            <pc:docMk/>
            <pc:sldMk cId="3300071952" sldId="515"/>
            <ac:spMk id="42" creationId="{5C25DB66-A590-44BA-9552-935D099EC160}"/>
          </ac:spMkLst>
        </pc:spChg>
        <pc:spChg chg="add del mod">
          <ac:chgData name="Navdeep Uniyal" userId="76c8186f-2f9d-429b-a630-14bafe138073" providerId="ADAL" clId="{EAE16F1C-CDD8-4A4C-8E0A-5AD8895C102D}" dt="2022-06-16T10:50:07.220" v="5576" actId="1076"/>
          <ac:spMkLst>
            <pc:docMk/>
            <pc:sldMk cId="3300071952" sldId="515"/>
            <ac:spMk id="43" creationId="{0088CA6F-F9EA-49AD-9EEC-58AB1F83BE42}"/>
          </ac:spMkLst>
        </pc:spChg>
        <pc:spChg chg="add del mod">
          <ac:chgData name="Navdeep Uniyal" userId="76c8186f-2f9d-429b-a630-14bafe138073" providerId="ADAL" clId="{EAE16F1C-CDD8-4A4C-8E0A-5AD8895C102D}" dt="2022-06-16T10:26:16.898" v="5471" actId="478"/>
          <ac:spMkLst>
            <pc:docMk/>
            <pc:sldMk cId="3300071952" sldId="515"/>
            <ac:spMk id="44" creationId="{E96A51EF-3241-4467-95A0-2B7D2D90C73A}"/>
          </ac:spMkLst>
        </pc:spChg>
        <pc:spChg chg="mod">
          <ac:chgData name="Navdeep Uniyal" userId="76c8186f-2f9d-429b-a630-14bafe138073" providerId="ADAL" clId="{EAE16F1C-CDD8-4A4C-8E0A-5AD8895C102D}" dt="2022-06-16T10:26:34.246" v="5473"/>
          <ac:spMkLst>
            <pc:docMk/>
            <pc:sldMk cId="3300071952" sldId="515"/>
            <ac:spMk id="54" creationId="{C3CDC02C-B5E9-4B68-9BD9-58BABC536ABD}"/>
          </ac:spMkLst>
        </pc:spChg>
        <pc:grpChg chg="add mod">
          <ac:chgData name="Navdeep Uniyal" userId="76c8186f-2f9d-429b-a630-14bafe138073" providerId="ADAL" clId="{EAE16F1C-CDD8-4A4C-8E0A-5AD8895C102D}" dt="2022-06-13T10:34:53.887" v="1237" actId="164"/>
          <ac:grpSpMkLst>
            <pc:docMk/>
            <pc:sldMk cId="3300071952" sldId="515"/>
            <ac:grpSpMk id="27" creationId="{20F2A084-5BBB-45EB-A894-A94BCD70C759}"/>
          </ac:grpSpMkLst>
        </pc:grpChg>
        <pc:grpChg chg="add del mod">
          <ac:chgData name="Navdeep Uniyal" userId="76c8186f-2f9d-429b-a630-14bafe138073" providerId="ADAL" clId="{EAE16F1C-CDD8-4A4C-8E0A-5AD8895C102D}" dt="2022-06-16T10:31:52.026" v="5561" actId="478"/>
          <ac:grpSpMkLst>
            <pc:docMk/>
            <pc:sldMk cId="3300071952" sldId="515"/>
            <ac:grpSpMk id="29" creationId="{FC531C3C-338E-456B-922C-9EC84DCCF6F7}"/>
          </ac:grpSpMkLst>
        </pc:grpChg>
        <pc:grpChg chg="add del mod">
          <ac:chgData name="Navdeep Uniyal" userId="76c8186f-2f9d-429b-a630-14bafe138073" providerId="ADAL" clId="{EAE16F1C-CDD8-4A4C-8E0A-5AD8895C102D}" dt="2022-06-16T10:26:18.884" v="5472" actId="478"/>
          <ac:grpSpMkLst>
            <pc:docMk/>
            <pc:sldMk cId="3300071952" sldId="515"/>
            <ac:grpSpMk id="41" creationId="{CDF805E5-AFF3-4E93-BB1C-36546783F0C4}"/>
          </ac:grpSpMkLst>
        </pc:grpChg>
        <pc:grpChg chg="add del mod">
          <ac:chgData name="Navdeep Uniyal" userId="76c8186f-2f9d-429b-a630-14bafe138073" providerId="ADAL" clId="{EAE16F1C-CDD8-4A4C-8E0A-5AD8895C102D}" dt="2022-06-16T10:26:35.898" v="5474"/>
          <ac:grpSpMkLst>
            <pc:docMk/>
            <pc:sldMk cId="3300071952" sldId="515"/>
            <ac:grpSpMk id="45" creationId="{C62EFB03-BD54-4B75-9C97-DCD3E749B130}"/>
          </ac:grpSpMkLst>
        </pc:grpChg>
        <pc:grpChg chg="mod">
          <ac:chgData name="Navdeep Uniyal" userId="76c8186f-2f9d-429b-a630-14bafe138073" providerId="ADAL" clId="{EAE16F1C-CDD8-4A4C-8E0A-5AD8895C102D}" dt="2022-06-16T10:26:34.246" v="5473"/>
          <ac:grpSpMkLst>
            <pc:docMk/>
            <pc:sldMk cId="3300071952" sldId="515"/>
            <ac:grpSpMk id="46" creationId="{DD93C999-9823-45A0-8891-CB1FA11FC4FE}"/>
          </ac:grpSpMkLst>
        </pc:grpChg>
        <pc:graphicFrameChg chg="add mod modGraphic">
          <ac:chgData name="Navdeep Uniyal" userId="76c8186f-2f9d-429b-a630-14bafe138073" providerId="ADAL" clId="{EAE16F1C-CDD8-4A4C-8E0A-5AD8895C102D}" dt="2022-06-16T11:09:27.865" v="5680" actId="1076"/>
          <ac:graphicFrameMkLst>
            <pc:docMk/>
            <pc:sldMk cId="3300071952" sldId="515"/>
            <ac:graphicFrameMk id="62" creationId="{5B387E98-0A1B-40DB-BF07-DBEAF7597CA8}"/>
          </ac:graphicFrameMkLst>
        </pc:graphicFrameChg>
        <pc:picChg chg="mod ord">
          <ac:chgData name="Navdeep Uniyal" userId="76c8186f-2f9d-429b-a630-14bafe138073" providerId="ADAL" clId="{EAE16F1C-CDD8-4A4C-8E0A-5AD8895C102D}" dt="2022-06-13T10:34:53.887" v="1237" actId="164"/>
          <ac:picMkLst>
            <pc:docMk/>
            <pc:sldMk cId="3300071952" sldId="515"/>
            <ac:picMk id="11" creationId="{3F64BEAB-B064-4416-B279-137B6AAB4E00}"/>
          </ac:picMkLst>
        </pc:picChg>
        <pc:picChg chg="add 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18" creationId="{77AC960C-4035-4241-B39C-941C94EC5709}"/>
          </ac:picMkLst>
        </pc:picChg>
        <pc:picChg chg="del mod">
          <ac:chgData name="Navdeep Uniyal" userId="76c8186f-2f9d-429b-a630-14bafe138073" providerId="ADAL" clId="{EAE16F1C-CDD8-4A4C-8E0A-5AD8895C102D}" dt="2022-06-13T10:24:06.629" v="957" actId="478"/>
          <ac:picMkLst>
            <pc:docMk/>
            <pc:sldMk cId="3300071952" sldId="515"/>
            <ac:picMk id="19" creationId="{67B7CB78-6042-434E-B8C6-298B3B58748B}"/>
          </ac:picMkLst>
        </pc:picChg>
        <pc:picChg chg="del mod">
          <ac:chgData name="Navdeep Uniyal" userId="76c8186f-2f9d-429b-a630-14bafe138073" providerId="ADAL" clId="{EAE16F1C-CDD8-4A4C-8E0A-5AD8895C102D}" dt="2022-06-13T10:24:06.629" v="957" actId="478"/>
          <ac:picMkLst>
            <pc:docMk/>
            <pc:sldMk cId="3300071952" sldId="515"/>
            <ac:picMk id="21" creationId="{C2B97697-E84E-4727-9344-7C3B527EEAAF}"/>
          </ac:picMkLst>
        </pc:picChg>
        <pc:picChg chg="add 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22" creationId="{5C251C01-0A0A-4C43-908B-7B480A7E07FB}"/>
          </ac:picMkLst>
        </pc:picChg>
        <pc:picChg chg="del mod">
          <ac:chgData name="Navdeep Uniyal" userId="76c8186f-2f9d-429b-a630-14bafe138073" providerId="ADAL" clId="{EAE16F1C-CDD8-4A4C-8E0A-5AD8895C102D}" dt="2022-06-13T10:24:06.629" v="957" actId="478"/>
          <ac:picMkLst>
            <pc:docMk/>
            <pc:sldMk cId="3300071952" sldId="515"/>
            <ac:picMk id="23" creationId="{04DF6A19-223A-4FB5-B25E-636A57C15FFC}"/>
          </ac:picMkLst>
        </pc:picChg>
        <pc:picChg chg="del mod">
          <ac:chgData name="Navdeep Uniyal" userId="76c8186f-2f9d-429b-a630-14bafe138073" providerId="ADAL" clId="{EAE16F1C-CDD8-4A4C-8E0A-5AD8895C102D}" dt="2022-06-13T10:24:06.629" v="957" actId="478"/>
          <ac:picMkLst>
            <pc:docMk/>
            <pc:sldMk cId="3300071952" sldId="515"/>
            <ac:picMk id="25" creationId="{C8852B62-255B-48CD-BF77-71A86AFBDE21}"/>
          </ac:picMkLst>
        </pc:picChg>
        <pc:picChg chg="del mod ord">
          <ac:chgData name="Navdeep Uniyal" userId="76c8186f-2f9d-429b-a630-14bafe138073" providerId="ADAL" clId="{EAE16F1C-CDD8-4A4C-8E0A-5AD8895C102D}" dt="2022-06-13T10:23:58.176" v="956" actId="478"/>
          <ac:picMkLst>
            <pc:docMk/>
            <pc:sldMk cId="3300071952" sldId="515"/>
            <ac:picMk id="28" creationId="{77255ACF-09CA-495D-9521-392DF52B56B4}"/>
          </ac:picMkLst>
        </pc:picChg>
        <pc:picChg chg="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30" creationId="{E24560BB-E61D-43B7-A1BA-51B8BA8969B2}"/>
          </ac:picMkLst>
        </pc:picChg>
        <pc:picChg chg="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32" creationId="{932C2A6F-D2E7-447D-A604-A2B2DDDB25BC}"/>
          </ac:picMkLst>
        </pc:picChg>
        <pc:picChg chg="add mod">
          <ac:chgData name="Navdeep Uniyal" userId="76c8186f-2f9d-429b-a630-14bafe138073" providerId="ADAL" clId="{EAE16F1C-CDD8-4A4C-8E0A-5AD8895C102D}" dt="2022-06-13T10:20:35.339" v="900" actId="571"/>
          <ac:picMkLst>
            <pc:docMk/>
            <pc:sldMk cId="3300071952" sldId="515"/>
            <ac:picMk id="33" creationId="{96D5A75D-F3EA-40BC-869F-094B79FFD03B}"/>
          </ac:picMkLst>
        </pc:picChg>
        <pc:picChg chg="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34" creationId="{8A91E8C1-0E40-4918-8D1A-A4E1BD961959}"/>
          </ac:picMkLst>
        </pc:picChg>
        <pc:picChg chg="add mod">
          <ac:chgData name="Navdeep Uniyal" userId="76c8186f-2f9d-429b-a630-14bafe138073" providerId="ADAL" clId="{EAE16F1C-CDD8-4A4C-8E0A-5AD8895C102D}" dt="2022-06-13T10:20:35.339" v="900" actId="571"/>
          <ac:picMkLst>
            <pc:docMk/>
            <pc:sldMk cId="3300071952" sldId="515"/>
            <ac:picMk id="35" creationId="{72BE1F35-4C1D-408A-9FA3-B972B92706C6}"/>
          </ac:picMkLst>
        </pc:picChg>
        <pc:picChg chg="mod ord">
          <ac:chgData name="Navdeep Uniyal" userId="76c8186f-2f9d-429b-a630-14bafe138073" providerId="ADAL" clId="{EAE16F1C-CDD8-4A4C-8E0A-5AD8895C102D}" dt="2022-06-13T10:21:12.890" v="902" actId="164"/>
          <ac:picMkLst>
            <pc:docMk/>
            <pc:sldMk cId="3300071952" sldId="515"/>
            <ac:picMk id="36" creationId="{1BD0DB87-4A88-4B19-8342-2F6883151CB2}"/>
          </ac:picMkLst>
        </pc:picChg>
        <pc:picChg chg="add mod">
          <ac:chgData name="Navdeep Uniyal" userId="76c8186f-2f9d-429b-a630-14bafe138073" providerId="ADAL" clId="{EAE16F1C-CDD8-4A4C-8E0A-5AD8895C102D}" dt="2022-06-13T10:20:35.339" v="900" actId="571"/>
          <ac:picMkLst>
            <pc:docMk/>
            <pc:sldMk cId="3300071952" sldId="515"/>
            <ac:picMk id="37" creationId="{97D18AA2-2E94-46EC-AC66-79D57EE0754E}"/>
          </ac:picMkLst>
        </pc:picChg>
        <pc:picChg chg="mod ord">
          <ac:chgData name="Navdeep Uniyal" userId="76c8186f-2f9d-429b-a630-14bafe138073" providerId="ADAL" clId="{EAE16F1C-CDD8-4A4C-8E0A-5AD8895C102D}" dt="2022-06-13T10:22:15.655" v="924" actId="1076"/>
          <ac:picMkLst>
            <pc:docMk/>
            <pc:sldMk cId="3300071952" sldId="515"/>
            <ac:picMk id="38" creationId="{23A10FBD-6B0D-4FFC-8480-B77B03728442}"/>
          </ac:picMkLst>
        </pc:picChg>
        <pc:picChg chg="add mod">
          <ac:chgData name="Navdeep Uniyal" userId="76c8186f-2f9d-429b-a630-14bafe138073" providerId="ADAL" clId="{EAE16F1C-CDD8-4A4C-8E0A-5AD8895C102D}" dt="2022-06-13T10:20:35.339" v="900" actId="571"/>
          <ac:picMkLst>
            <pc:docMk/>
            <pc:sldMk cId="3300071952" sldId="515"/>
            <ac:picMk id="39" creationId="{565C94AF-CF78-44FA-B946-611EFA233123}"/>
          </ac:picMkLst>
        </pc:picChg>
        <pc:picChg chg="add mod">
          <ac:chgData name="Navdeep Uniyal" userId="76c8186f-2f9d-429b-a630-14bafe138073" providerId="ADAL" clId="{EAE16F1C-CDD8-4A4C-8E0A-5AD8895C102D}" dt="2022-06-14T13:22:55.944" v="4146" actId="1076"/>
          <ac:picMkLst>
            <pc:docMk/>
            <pc:sldMk cId="3300071952" sldId="515"/>
            <ac:picMk id="40" creationId="{25DE019E-2EED-4EEA-9231-C65DFC40D7A7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47" creationId="{20B52D0F-BD75-47EA-9269-B7AE22A5E697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48" creationId="{CC030733-4EAA-48DA-948A-BC5C90C3C456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49" creationId="{4AE40521-7D47-416E-8444-3CC4930BF894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50" creationId="{A3ABFCBF-D3D5-4BAA-A5B5-4E8A3E6B670B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51" creationId="{1EB56551-7FFF-4A5C-B887-DDC4C88D8B01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52" creationId="{9F41364D-117E-4885-851F-FB23CA63C87A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53" creationId="{BDF1C8A9-8B15-4D09-B8BF-6098EC900DBC}"/>
          </ac:picMkLst>
        </pc:picChg>
        <pc:picChg chg="mod">
          <ac:chgData name="Navdeep Uniyal" userId="76c8186f-2f9d-429b-a630-14bafe138073" providerId="ADAL" clId="{EAE16F1C-CDD8-4A4C-8E0A-5AD8895C102D}" dt="2022-06-16T10:26:34.246" v="5473"/>
          <ac:picMkLst>
            <pc:docMk/>
            <pc:sldMk cId="3300071952" sldId="515"/>
            <ac:picMk id="55" creationId="{A39DE1F6-10DB-48FF-868E-6039B893F717}"/>
          </ac:picMkLst>
        </pc:picChg>
        <pc:picChg chg="add mod">
          <ac:chgData name="Navdeep Uniyal" userId="76c8186f-2f9d-429b-a630-14bafe138073" providerId="ADAL" clId="{EAE16F1C-CDD8-4A4C-8E0A-5AD8895C102D}" dt="2022-06-16T10:31:57.839" v="5562" actId="1076"/>
          <ac:picMkLst>
            <pc:docMk/>
            <pc:sldMk cId="3300071952" sldId="515"/>
            <ac:picMk id="57" creationId="{F24AAD05-411D-4087-9EC1-1C98E844312C}"/>
          </ac:picMkLst>
        </pc:picChg>
        <pc:picChg chg="add mod">
          <ac:chgData name="Navdeep Uniyal" userId="76c8186f-2f9d-429b-a630-14bafe138073" providerId="ADAL" clId="{EAE16F1C-CDD8-4A4C-8E0A-5AD8895C102D}" dt="2022-06-16T10:41:48.449" v="5565" actId="1076"/>
          <ac:picMkLst>
            <pc:docMk/>
            <pc:sldMk cId="3300071952" sldId="515"/>
            <ac:picMk id="59" creationId="{09CAB308-C2F6-462F-8383-2AF97B795993}"/>
          </ac:picMkLst>
        </pc:picChg>
        <pc:picChg chg="add mod">
          <ac:chgData name="Navdeep Uniyal" userId="76c8186f-2f9d-429b-a630-14bafe138073" providerId="ADAL" clId="{EAE16F1C-CDD8-4A4C-8E0A-5AD8895C102D}" dt="2022-06-16T10:55:42.597" v="5674" actId="1076"/>
          <ac:picMkLst>
            <pc:docMk/>
            <pc:sldMk cId="3300071952" sldId="515"/>
            <ac:picMk id="61" creationId="{9B7C30F8-FFAD-4A49-8D2C-D7DE552044E4}"/>
          </ac:picMkLst>
        </pc:picChg>
      </pc:sldChg>
      <pc:sldChg chg="addSp delSp modSp new mod modClrScheme chgLayout modNotesTx">
        <pc:chgData name="Navdeep Uniyal" userId="76c8186f-2f9d-429b-a630-14bafe138073" providerId="ADAL" clId="{EAE16F1C-CDD8-4A4C-8E0A-5AD8895C102D}" dt="2022-06-13T12:57:37.453" v="2745" actId="20577"/>
        <pc:sldMkLst>
          <pc:docMk/>
          <pc:sldMk cId="326080580" sldId="516"/>
        </pc:sldMkLst>
        <pc:spChg chg="del mod ord">
          <ac:chgData name="Navdeep Uniyal" userId="76c8186f-2f9d-429b-a630-14bafe138073" providerId="ADAL" clId="{EAE16F1C-CDD8-4A4C-8E0A-5AD8895C102D}" dt="2022-06-13T10:58:42.817" v="1993" actId="700"/>
          <ac:spMkLst>
            <pc:docMk/>
            <pc:sldMk cId="326080580" sldId="516"/>
            <ac:spMk id="2" creationId="{9E862524-8F9E-457B-816D-7CF2CB5233A8}"/>
          </ac:spMkLst>
        </pc:spChg>
        <pc:spChg chg="del">
          <ac:chgData name="Navdeep Uniyal" userId="76c8186f-2f9d-429b-a630-14bafe138073" providerId="ADAL" clId="{EAE16F1C-CDD8-4A4C-8E0A-5AD8895C102D}" dt="2022-06-13T10:58:42.817" v="1993" actId="700"/>
          <ac:spMkLst>
            <pc:docMk/>
            <pc:sldMk cId="326080580" sldId="516"/>
            <ac:spMk id="3" creationId="{C406B096-F58C-4C5F-8275-1A2B9807190C}"/>
          </ac:spMkLst>
        </pc:spChg>
        <pc:spChg chg="del mod ord">
          <ac:chgData name="Navdeep Uniyal" userId="76c8186f-2f9d-429b-a630-14bafe138073" providerId="ADAL" clId="{EAE16F1C-CDD8-4A4C-8E0A-5AD8895C102D}" dt="2022-06-13T10:58:42.817" v="1993" actId="700"/>
          <ac:spMkLst>
            <pc:docMk/>
            <pc:sldMk cId="326080580" sldId="516"/>
            <ac:spMk id="4" creationId="{65D15253-0F5E-4413-BEC7-C0A673D71FAC}"/>
          </ac:spMkLst>
        </pc:spChg>
        <pc:spChg chg="mod ord">
          <ac:chgData name="Navdeep Uniyal" userId="76c8186f-2f9d-429b-a630-14bafe138073" providerId="ADAL" clId="{EAE16F1C-CDD8-4A4C-8E0A-5AD8895C102D}" dt="2022-06-13T11:14:47.320" v="2028" actId="700"/>
          <ac:spMkLst>
            <pc:docMk/>
            <pc:sldMk cId="326080580" sldId="516"/>
            <ac:spMk id="5" creationId="{C8224C7F-02E8-4B72-8F9F-FDA6F993B9EE}"/>
          </ac:spMkLst>
        </pc:spChg>
        <pc:spChg chg="add mod ord">
          <ac:chgData name="Navdeep Uniyal" userId="76c8186f-2f9d-429b-a630-14bafe138073" providerId="ADAL" clId="{EAE16F1C-CDD8-4A4C-8E0A-5AD8895C102D}" dt="2022-06-13T11:14:47.320" v="2028" actId="700"/>
          <ac:spMkLst>
            <pc:docMk/>
            <pc:sldMk cId="326080580" sldId="516"/>
            <ac:spMk id="6" creationId="{1E2F8092-8F92-4CA0-A76C-365E3BE26CCB}"/>
          </ac:spMkLst>
        </pc:spChg>
        <pc:spChg chg="add del mod ord">
          <ac:chgData name="Navdeep Uniyal" userId="76c8186f-2f9d-429b-a630-14bafe138073" providerId="ADAL" clId="{EAE16F1C-CDD8-4A4C-8E0A-5AD8895C102D}" dt="2022-06-13T10:58:47.664" v="1996"/>
          <ac:spMkLst>
            <pc:docMk/>
            <pc:sldMk cId="326080580" sldId="516"/>
            <ac:spMk id="7" creationId="{7BEB147D-8A8E-4E99-9FD1-C727DB20D650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1" creationId="{47C1E8E2-B7EE-4A9E-98AB-CA0536FCDC5D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2" creationId="{24F1953F-6D58-4765-B69B-7FCB7AD45A5B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4" creationId="{80BD68F2-61DD-4375-AED8-DB4823A3B294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5" creationId="{82FE813D-24AD-4A2C-A259-E1494DC269D0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6" creationId="{799FCAB2-A821-4AE9-9715-8A5D74D3D8CC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7" creationId="{BEE75AD8-B18A-4A28-B05F-AA1E810ADB08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8" creationId="{AB179F9A-3F69-424E-BEF1-BB2D59933DC7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19" creationId="{953D97F6-FA29-4D70-B7BE-7A01DA8927C8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0" creationId="{812DDE12-1849-4B50-94F0-0194DF502C91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1" creationId="{7C2F9776-C306-4041-901B-16F3C60703E6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2" creationId="{B19AB7ED-AB62-44C7-98D3-EB010F459B8E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3" creationId="{82352ABA-13EF-4F77-9DDA-6330BF71FA1D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4" creationId="{94758017-8E69-4A9E-90DE-B3D547560ABC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5" creationId="{10477D4C-E94B-4C5F-AD24-31B6414A7E41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6" creationId="{D4315A3F-0B16-4304-A5C0-C247D2A3F697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7" creationId="{55C694D3-85A1-4A3B-A9FD-EDD3A3780DCD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29" creationId="{D1FEBECD-DA5B-4EA1-BEDB-D5FD561B4FF5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0" creationId="{37505C0B-A9C3-4EA7-8B38-3BD194CA8B9F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1" creationId="{D46966A0-96D0-4F2A-B146-FF1098E1A6CA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2" creationId="{FE3B79E4-B7B4-43B7-823D-D3CCDD8FA602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3" creationId="{F4245697-5810-4904-A192-B9BDFC02CDEF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4" creationId="{68C3FF8E-7363-4A99-91E0-524B6618123A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5" creationId="{2EA3DE1B-6A97-4C75-A710-3382328EAC71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6" creationId="{0C8BB222-B1B4-4EA8-87E8-B9969EFB77B8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7" creationId="{21ABE599-62D6-4ED1-BD57-B72ADAD81EA4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8" creationId="{B564FDE4-DFCF-4EA8-8FDC-1929D3B2088C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39" creationId="{E4EB4A21-9025-44E3-965E-709918F016E3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40" creationId="{03E579FC-1565-4CA8-B4AF-152AEA527BB6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45" creationId="{B87D432C-A47F-45D3-A52A-D99518F62C68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46" creationId="{917351DF-A0A0-413D-B181-385480FA450D}"/>
          </ac:spMkLst>
        </pc:spChg>
        <pc:spChg chg="mod">
          <ac:chgData name="Navdeep Uniyal" userId="76c8186f-2f9d-429b-a630-14bafe138073" providerId="ADAL" clId="{EAE16F1C-CDD8-4A4C-8E0A-5AD8895C102D}" dt="2022-06-13T10:58:44.400" v="1994"/>
          <ac:spMkLst>
            <pc:docMk/>
            <pc:sldMk cId="326080580" sldId="516"/>
            <ac:spMk id="48" creationId="{088E442E-97A0-4D03-AFEF-0FAA272E184D}"/>
          </ac:spMkLst>
        </pc:spChg>
        <pc:spChg chg="add mod ord">
          <ac:chgData name="Navdeep Uniyal" userId="76c8186f-2f9d-429b-a630-14bafe138073" providerId="ADAL" clId="{EAE16F1C-CDD8-4A4C-8E0A-5AD8895C102D}" dt="2022-06-13T12:57:37.453" v="2745" actId="20577"/>
          <ac:spMkLst>
            <pc:docMk/>
            <pc:sldMk cId="326080580" sldId="516"/>
            <ac:spMk id="50" creationId="{60B05100-6D59-4166-949B-6F1959BF84CE}"/>
          </ac:spMkLst>
        </pc:spChg>
        <pc:grpChg chg="add del mod">
          <ac:chgData name="Navdeep Uniyal" userId="76c8186f-2f9d-429b-a630-14bafe138073" providerId="ADAL" clId="{EAE16F1C-CDD8-4A4C-8E0A-5AD8895C102D}" dt="2022-06-13T10:58:47.605" v="1995"/>
          <ac:grpSpMkLst>
            <pc:docMk/>
            <pc:sldMk cId="326080580" sldId="516"/>
            <ac:grpSpMk id="8" creationId="{0D64B654-F0E7-4F0A-BF37-636C0EF7B932}"/>
          </ac:grpSpMkLst>
        </pc:grpChg>
        <pc:grpChg chg="mod">
          <ac:chgData name="Navdeep Uniyal" userId="76c8186f-2f9d-429b-a630-14bafe138073" providerId="ADAL" clId="{EAE16F1C-CDD8-4A4C-8E0A-5AD8895C102D}" dt="2022-06-13T10:58:44.400" v="1994"/>
          <ac:grpSpMkLst>
            <pc:docMk/>
            <pc:sldMk cId="326080580" sldId="516"/>
            <ac:grpSpMk id="10" creationId="{B57532F4-7857-43EB-A56E-F51347E68B12}"/>
          </ac:grpSpMkLst>
        </pc:grpChg>
        <pc:grpChg chg="mod">
          <ac:chgData name="Navdeep Uniyal" userId="76c8186f-2f9d-429b-a630-14bafe138073" providerId="ADAL" clId="{EAE16F1C-CDD8-4A4C-8E0A-5AD8895C102D}" dt="2022-06-13T10:58:44.400" v="1994"/>
          <ac:grpSpMkLst>
            <pc:docMk/>
            <pc:sldMk cId="326080580" sldId="516"/>
            <ac:grpSpMk id="13" creationId="{5C3E9959-75F3-495F-9ED7-E52B52BCED0F}"/>
          </ac:grpSpMkLst>
        </pc:grpChg>
        <pc:grpChg chg="mod">
          <ac:chgData name="Navdeep Uniyal" userId="76c8186f-2f9d-429b-a630-14bafe138073" providerId="ADAL" clId="{EAE16F1C-CDD8-4A4C-8E0A-5AD8895C102D}" dt="2022-06-13T10:58:44.400" v="1994"/>
          <ac:grpSpMkLst>
            <pc:docMk/>
            <pc:sldMk cId="326080580" sldId="516"/>
            <ac:grpSpMk id="28" creationId="{81748BB8-97EC-434C-8947-8B932B5C9C9F}"/>
          </ac:grpSpMkLst>
        </pc:grpChg>
        <pc:picChg chg="mod">
          <ac:chgData name="Navdeep Uniyal" userId="76c8186f-2f9d-429b-a630-14bafe138073" providerId="ADAL" clId="{EAE16F1C-CDD8-4A4C-8E0A-5AD8895C102D}" dt="2022-06-13T10:58:44.400" v="1994"/>
          <ac:picMkLst>
            <pc:docMk/>
            <pc:sldMk cId="326080580" sldId="516"/>
            <ac:picMk id="41" creationId="{EAB633EB-CF20-4503-93D8-A6A54881F7AD}"/>
          </ac:picMkLst>
        </pc:picChg>
        <pc:picChg chg="mod">
          <ac:chgData name="Navdeep Uniyal" userId="76c8186f-2f9d-429b-a630-14bafe138073" providerId="ADAL" clId="{EAE16F1C-CDD8-4A4C-8E0A-5AD8895C102D}" dt="2022-06-13T10:58:44.400" v="1994"/>
          <ac:picMkLst>
            <pc:docMk/>
            <pc:sldMk cId="326080580" sldId="516"/>
            <ac:picMk id="42" creationId="{2DB8129C-1E87-451A-84BA-3CD1415D8A19}"/>
          </ac:picMkLst>
        </pc:picChg>
        <pc:picChg chg="add mod ord">
          <ac:chgData name="Navdeep Uniyal" userId="76c8186f-2f9d-429b-a630-14bafe138073" providerId="ADAL" clId="{EAE16F1C-CDD8-4A4C-8E0A-5AD8895C102D}" dt="2022-06-13T11:14:47.320" v="2028" actId="700"/>
          <ac:picMkLst>
            <pc:docMk/>
            <pc:sldMk cId="326080580" sldId="516"/>
            <ac:picMk id="49" creationId="{0C71FF6A-5FA8-4D08-8D52-273A2C34FC3E}"/>
          </ac:picMkLst>
        </pc:picChg>
        <pc:cxnChg chg="mod">
          <ac:chgData name="Navdeep Uniyal" userId="76c8186f-2f9d-429b-a630-14bafe138073" providerId="ADAL" clId="{EAE16F1C-CDD8-4A4C-8E0A-5AD8895C102D}" dt="2022-06-13T10:58:44.400" v="1994"/>
          <ac:cxnSpMkLst>
            <pc:docMk/>
            <pc:sldMk cId="326080580" sldId="516"/>
            <ac:cxnSpMk id="9" creationId="{B2F84F1C-B5CD-4313-B44D-DA3863698531}"/>
          </ac:cxnSpMkLst>
        </pc:cxnChg>
        <pc:cxnChg chg="mod">
          <ac:chgData name="Navdeep Uniyal" userId="76c8186f-2f9d-429b-a630-14bafe138073" providerId="ADAL" clId="{EAE16F1C-CDD8-4A4C-8E0A-5AD8895C102D}" dt="2022-06-13T10:58:44.400" v="1994"/>
          <ac:cxnSpMkLst>
            <pc:docMk/>
            <pc:sldMk cId="326080580" sldId="516"/>
            <ac:cxnSpMk id="43" creationId="{882222D4-BAAB-469E-91DE-52632D152B31}"/>
          </ac:cxnSpMkLst>
        </pc:cxnChg>
        <pc:cxnChg chg="mod">
          <ac:chgData name="Navdeep Uniyal" userId="76c8186f-2f9d-429b-a630-14bafe138073" providerId="ADAL" clId="{EAE16F1C-CDD8-4A4C-8E0A-5AD8895C102D}" dt="2022-06-13T10:58:44.400" v="1994"/>
          <ac:cxnSpMkLst>
            <pc:docMk/>
            <pc:sldMk cId="326080580" sldId="516"/>
            <ac:cxnSpMk id="44" creationId="{A6D6A24A-F000-47D1-B8D9-9D652D82E1BF}"/>
          </ac:cxnSpMkLst>
        </pc:cxnChg>
        <pc:cxnChg chg="mod">
          <ac:chgData name="Navdeep Uniyal" userId="76c8186f-2f9d-429b-a630-14bafe138073" providerId="ADAL" clId="{EAE16F1C-CDD8-4A4C-8E0A-5AD8895C102D}" dt="2022-06-13T10:58:44.400" v="1994"/>
          <ac:cxnSpMkLst>
            <pc:docMk/>
            <pc:sldMk cId="326080580" sldId="516"/>
            <ac:cxnSpMk id="47" creationId="{38A797B8-7E05-4EFB-B031-8B9C2B592B39}"/>
          </ac:cxnSpMkLst>
        </pc:cxnChg>
      </pc:sldChg>
      <pc:sldChg chg="addSp delSp modSp new mod modClrScheme chgLayout">
        <pc:chgData name="Navdeep Uniyal" userId="76c8186f-2f9d-429b-a630-14bafe138073" providerId="ADAL" clId="{EAE16F1C-CDD8-4A4C-8E0A-5AD8895C102D}" dt="2022-06-14T13:57:25.883" v="4201" actId="1076"/>
        <pc:sldMkLst>
          <pc:docMk/>
          <pc:sldMk cId="2817437864" sldId="517"/>
        </pc:sldMkLst>
        <pc:spChg chg="del mod ord">
          <ac:chgData name="Navdeep Uniyal" userId="76c8186f-2f9d-429b-a630-14bafe138073" providerId="ADAL" clId="{EAE16F1C-CDD8-4A4C-8E0A-5AD8895C102D}" dt="2022-06-13T12:58:35.429" v="2747" actId="700"/>
          <ac:spMkLst>
            <pc:docMk/>
            <pc:sldMk cId="2817437864" sldId="517"/>
            <ac:spMk id="2" creationId="{291931B6-53C7-4F9F-B405-0A269F911EBF}"/>
          </ac:spMkLst>
        </pc:spChg>
        <pc:spChg chg="del">
          <ac:chgData name="Navdeep Uniyal" userId="76c8186f-2f9d-429b-a630-14bafe138073" providerId="ADAL" clId="{EAE16F1C-CDD8-4A4C-8E0A-5AD8895C102D}" dt="2022-06-13T12:58:35.429" v="2747" actId="700"/>
          <ac:spMkLst>
            <pc:docMk/>
            <pc:sldMk cId="2817437864" sldId="517"/>
            <ac:spMk id="3" creationId="{CCA2B76F-7B5C-4D85-B1B6-12293F77CE85}"/>
          </ac:spMkLst>
        </pc:spChg>
        <pc:spChg chg="del mod ord">
          <ac:chgData name="Navdeep Uniyal" userId="76c8186f-2f9d-429b-a630-14bafe138073" providerId="ADAL" clId="{EAE16F1C-CDD8-4A4C-8E0A-5AD8895C102D}" dt="2022-06-13T12:58:35.429" v="2747" actId="700"/>
          <ac:spMkLst>
            <pc:docMk/>
            <pc:sldMk cId="2817437864" sldId="517"/>
            <ac:spMk id="4" creationId="{8A609615-AD4E-4CAE-96BA-4607DDF83C1E}"/>
          </ac:spMkLst>
        </pc:spChg>
        <pc:spChg chg="mod ord">
          <ac:chgData name="Navdeep Uniyal" userId="76c8186f-2f9d-429b-a630-14bafe138073" providerId="ADAL" clId="{EAE16F1C-CDD8-4A4C-8E0A-5AD8895C102D}" dt="2022-06-13T13:39:45.175" v="3238" actId="2711"/>
          <ac:spMkLst>
            <pc:docMk/>
            <pc:sldMk cId="2817437864" sldId="517"/>
            <ac:spMk id="5" creationId="{071C958A-F362-45C8-868B-3ADFFB46F9DB}"/>
          </ac:spMkLst>
        </pc:spChg>
        <pc:spChg chg="add mod ord">
          <ac:chgData name="Navdeep Uniyal" userId="76c8186f-2f9d-429b-a630-14bafe138073" providerId="ADAL" clId="{EAE16F1C-CDD8-4A4C-8E0A-5AD8895C102D}" dt="2022-06-13T13:25:20.903" v="3133" actId="14100"/>
          <ac:spMkLst>
            <pc:docMk/>
            <pc:sldMk cId="2817437864" sldId="517"/>
            <ac:spMk id="6" creationId="{EF5DAC7C-CA04-4EAD-A138-0F3DC8F27797}"/>
          </ac:spMkLst>
        </pc:spChg>
        <pc:spChg chg="add del mod ord">
          <ac:chgData name="Navdeep Uniyal" userId="76c8186f-2f9d-429b-a630-14bafe138073" providerId="ADAL" clId="{EAE16F1C-CDD8-4A4C-8E0A-5AD8895C102D}" dt="2022-06-13T13:06:44.957" v="2779" actId="478"/>
          <ac:spMkLst>
            <pc:docMk/>
            <pc:sldMk cId="2817437864" sldId="517"/>
            <ac:spMk id="7" creationId="{A8F7F270-5C07-4517-9A18-4C97D6435E21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8" creationId="{1DE0A2D8-24E8-4D9B-ADFA-CD45D456A25C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9" creationId="{387E7909-D0DC-4E76-81FC-9A1DD942AA81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10" creationId="{8E8E88E8-5A11-40C3-894F-5728CA698778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11" creationId="{45EF7E3C-D179-4C15-8629-E3692C990C60}"/>
          </ac:spMkLst>
        </pc:spChg>
        <pc:spChg chg="add mod">
          <ac:chgData name="Navdeep Uniyal" userId="76c8186f-2f9d-429b-a630-14bafe138073" providerId="ADAL" clId="{EAE16F1C-CDD8-4A4C-8E0A-5AD8895C102D}" dt="2022-06-14T13:56:31.407" v="4183" actId="1076"/>
          <ac:spMkLst>
            <pc:docMk/>
            <pc:sldMk cId="2817437864" sldId="517"/>
            <ac:spMk id="20" creationId="{EF8E35D3-86D5-4119-87BE-30C38BE6D9CD}"/>
          </ac:spMkLst>
        </pc:spChg>
        <pc:spChg chg="add mod">
          <ac:chgData name="Navdeep Uniyal" userId="76c8186f-2f9d-429b-a630-14bafe138073" providerId="ADAL" clId="{EAE16F1C-CDD8-4A4C-8E0A-5AD8895C102D}" dt="2022-06-14T13:56:36.735" v="4184" actId="1076"/>
          <ac:spMkLst>
            <pc:docMk/>
            <pc:sldMk cId="2817437864" sldId="517"/>
            <ac:spMk id="28" creationId="{C78E029B-8CE1-4431-B2A6-54D5AEACEFBD}"/>
          </ac:spMkLst>
        </pc:spChg>
        <pc:spChg chg="add del mod">
          <ac:chgData name="Navdeep Uniyal" userId="76c8186f-2f9d-429b-a630-14bafe138073" providerId="ADAL" clId="{EAE16F1C-CDD8-4A4C-8E0A-5AD8895C102D}" dt="2022-06-14T13:56:42.380" v="4185" actId="1076"/>
          <ac:spMkLst>
            <pc:docMk/>
            <pc:sldMk cId="2817437864" sldId="517"/>
            <ac:spMk id="29" creationId="{51F45A95-1BAA-4E4A-99B5-881E07E6C590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32" creationId="{A831170C-0244-4CA3-9625-43FAE618091C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41" creationId="{4A283C71-2155-4AA3-AB59-E610BDEAF6C7}"/>
          </ac:spMkLst>
        </pc:spChg>
        <pc:spChg chg="add del mod">
          <ac:chgData name="Navdeep Uniyal" userId="76c8186f-2f9d-429b-a630-14bafe138073" providerId="ADAL" clId="{EAE16F1C-CDD8-4A4C-8E0A-5AD8895C102D}" dt="2022-06-13T13:23:57.252" v="3112"/>
          <ac:spMkLst>
            <pc:docMk/>
            <pc:sldMk cId="2817437864" sldId="517"/>
            <ac:spMk id="42" creationId="{9AAA794E-11DC-47BC-BDE3-4554E65E3688}"/>
          </ac:spMkLst>
        </pc:spChg>
        <pc:spChg chg="add del mod">
          <ac:chgData name="Navdeep Uniyal" userId="76c8186f-2f9d-429b-a630-14bafe138073" providerId="ADAL" clId="{EAE16F1C-CDD8-4A4C-8E0A-5AD8895C102D}" dt="2022-06-13T13:24:09.349" v="3118" actId="478"/>
          <ac:spMkLst>
            <pc:docMk/>
            <pc:sldMk cId="2817437864" sldId="517"/>
            <ac:spMk id="43" creationId="{5365796B-188F-4398-AD68-3F150C81F386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58" creationId="{52614785-9FFE-42BE-8B3F-43223F046AD6}"/>
          </ac:spMkLst>
        </pc:spChg>
        <pc:spChg chg="add del">
          <ac:chgData name="Navdeep Uniyal" userId="76c8186f-2f9d-429b-a630-14bafe138073" providerId="ADAL" clId="{EAE16F1C-CDD8-4A4C-8E0A-5AD8895C102D}" dt="2022-06-13T13:26:48.370" v="3137" actId="478"/>
          <ac:spMkLst>
            <pc:docMk/>
            <pc:sldMk cId="2817437864" sldId="517"/>
            <ac:spMk id="61" creationId="{B4E0546F-4E8C-44F1-9E9F-296DA3684290}"/>
          </ac:spMkLst>
        </pc:spChg>
        <pc:spChg chg="add del mod">
          <ac:chgData name="Navdeep Uniyal" userId="76c8186f-2f9d-429b-a630-14bafe138073" providerId="ADAL" clId="{EAE16F1C-CDD8-4A4C-8E0A-5AD8895C102D}" dt="2022-06-13T13:27:14.393" v="3140" actId="478"/>
          <ac:spMkLst>
            <pc:docMk/>
            <pc:sldMk cId="2817437864" sldId="517"/>
            <ac:spMk id="62" creationId="{706DD460-0853-42D3-B525-28C99D53BE9E}"/>
          </ac:spMkLst>
        </pc:spChg>
        <pc:spChg chg="add mod">
          <ac:chgData name="Navdeep Uniyal" userId="76c8186f-2f9d-429b-a630-14bafe138073" providerId="ADAL" clId="{EAE16F1C-CDD8-4A4C-8E0A-5AD8895C102D}" dt="2022-06-13T13:40:33.074" v="3242" actId="2711"/>
          <ac:spMkLst>
            <pc:docMk/>
            <pc:sldMk cId="2817437864" sldId="517"/>
            <ac:spMk id="70" creationId="{FDBED2E5-F7C0-4056-BB4C-83B16E0A53EC}"/>
          </ac:spMkLst>
        </pc:spChg>
        <pc:spChg chg="add del mod">
          <ac:chgData name="Navdeep Uniyal" userId="76c8186f-2f9d-429b-a630-14bafe138073" providerId="ADAL" clId="{EAE16F1C-CDD8-4A4C-8E0A-5AD8895C102D}" dt="2022-06-14T13:36:29.384" v="4160" actId="478"/>
          <ac:spMkLst>
            <pc:docMk/>
            <pc:sldMk cId="2817437864" sldId="517"/>
            <ac:spMk id="75" creationId="{9C2E6AE5-3F2A-4DE4-B725-8DB1BC3EF010}"/>
          </ac:spMkLst>
        </pc:spChg>
        <pc:spChg chg="add mod">
          <ac:chgData name="Navdeep Uniyal" userId="76c8186f-2f9d-429b-a630-14bafe138073" providerId="ADAL" clId="{EAE16F1C-CDD8-4A4C-8E0A-5AD8895C102D}" dt="2022-06-14T13:56:23.887" v="4182" actId="1076"/>
          <ac:spMkLst>
            <pc:docMk/>
            <pc:sldMk cId="2817437864" sldId="517"/>
            <ac:spMk id="83" creationId="{539850CB-4B2A-4347-8260-6CE84AD28C84}"/>
          </ac:spMkLst>
        </pc:spChg>
        <pc:spChg chg="add mod">
          <ac:chgData name="Navdeep Uniyal" userId="76c8186f-2f9d-429b-a630-14bafe138073" providerId="ADAL" clId="{EAE16F1C-CDD8-4A4C-8E0A-5AD8895C102D}" dt="2022-06-14T13:57:25.883" v="4201" actId="1076"/>
          <ac:spMkLst>
            <pc:docMk/>
            <pc:sldMk cId="2817437864" sldId="517"/>
            <ac:spMk id="104" creationId="{D067272D-591D-4EB8-88AF-95A46B370911}"/>
          </ac:spMkLst>
        </pc:spChg>
        <pc:cxnChg chg="add mod">
          <ac:chgData name="Navdeep Uniyal" userId="76c8186f-2f9d-429b-a630-14bafe138073" providerId="ADAL" clId="{EAE16F1C-CDD8-4A4C-8E0A-5AD8895C102D}" dt="2022-06-13T13:35:53.537" v="3201" actId="692"/>
          <ac:cxnSpMkLst>
            <pc:docMk/>
            <pc:sldMk cId="2817437864" sldId="517"/>
            <ac:cxnSpMk id="13" creationId="{5E7A33D0-138A-4198-B268-20AE601D992A}"/>
          </ac:cxnSpMkLst>
        </pc:cxnChg>
        <pc:cxnChg chg="add mod">
          <ac:chgData name="Navdeep Uniyal" userId="76c8186f-2f9d-429b-a630-14bafe138073" providerId="ADAL" clId="{EAE16F1C-CDD8-4A4C-8E0A-5AD8895C102D}" dt="2022-06-14T13:56:54.485" v="4186" actId="208"/>
          <ac:cxnSpMkLst>
            <pc:docMk/>
            <pc:sldMk cId="2817437864" sldId="517"/>
            <ac:cxnSpMk id="16" creationId="{D8F66011-5CA9-4B08-99A5-FF72BB95F426}"/>
          </ac:cxnSpMkLst>
        </pc:cxnChg>
        <pc:cxnChg chg="add del mod">
          <ac:chgData name="Navdeep Uniyal" userId="76c8186f-2f9d-429b-a630-14bafe138073" providerId="ADAL" clId="{EAE16F1C-CDD8-4A4C-8E0A-5AD8895C102D}" dt="2022-06-14T13:55:52.290" v="4177" actId="478"/>
          <ac:cxnSpMkLst>
            <pc:docMk/>
            <pc:sldMk cId="2817437864" sldId="517"/>
            <ac:cxnSpMk id="17" creationId="{EF62E1D0-A785-40FA-AC6A-D589532C0D53}"/>
          </ac:cxnSpMkLst>
        </pc:cxnChg>
        <pc:cxnChg chg="add mod">
          <ac:chgData name="Navdeep Uniyal" userId="76c8186f-2f9d-429b-a630-14bafe138073" providerId="ADAL" clId="{EAE16F1C-CDD8-4A4C-8E0A-5AD8895C102D}" dt="2022-06-14T13:39:05.674" v="4171" actId="108"/>
          <ac:cxnSpMkLst>
            <pc:docMk/>
            <pc:sldMk cId="2817437864" sldId="517"/>
            <ac:cxnSpMk id="34" creationId="{E32E16E7-EE19-4484-9BD9-2142E9583AEF}"/>
          </ac:cxnSpMkLst>
        </pc:cxnChg>
        <pc:cxnChg chg="add mod">
          <ac:chgData name="Navdeep Uniyal" userId="76c8186f-2f9d-429b-a630-14bafe138073" providerId="ADAL" clId="{EAE16F1C-CDD8-4A4C-8E0A-5AD8895C102D}" dt="2022-06-13T13:39:08.654" v="3230" actId="14100"/>
          <ac:cxnSpMkLst>
            <pc:docMk/>
            <pc:sldMk cId="2817437864" sldId="517"/>
            <ac:cxnSpMk id="36" creationId="{947ADD10-78A0-4817-98EC-DD7D243D079F}"/>
          </ac:cxnSpMkLst>
        </pc:cxnChg>
        <pc:cxnChg chg="add mod">
          <ac:chgData name="Navdeep Uniyal" userId="76c8186f-2f9d-429b-a630-14bafe138073" providerId="ADAL" clId="{EAE16F1C-CDD8-4A4C-8E0A-5AD8895C102D}" dt="2022-06-13T13:39:19.042" v="3232" actId="1076"/>
          <ac:cxnSpMkLst>
            <pc:docMk/>
            <pc:sldMk cId="2817437864" sldId="517"/>
            <ac:cxnSpMk id="38" creationId="{EB7756D5-A987-41DD-A90B-EB44AD0A8005}"/>
          </ac:cxnSpMkLst>
        </pc:cxnChg>
        <pc:cxnChg chg="add mod">
          <ac:chgData name="Navdeep Uniyal" userId="76c8186f-2f9d-429b-a630-14bafe138073" providerId="ADAL" clId="{EAE16F1C-CDD8-4A4C-8E0A-5AD8895C102D}" dt="2022-06-13T13:39:19.042" v="3232" actId="1076"/>
          <ac:cxnSpMkLst>
            <pc:docMk/>
            <pc:sldMk cId="2817437864" sldId="517"/>
            <ac:cxnSpMk id="40" creationId="{144B4448-522E-4FC4-931A-752C8875D1E2}"/>
          </ac:cxnSpMkLst>
        </pc:cxnChg>
        <pc:cxnChg chg="add mod">
          <ac:chgData name="Navdeep Uniyal" userId="76c8186f-2f9d-429b-a630-14bafe138073" providerId="ADAL" clId="{EAE16F1C-CDD8-4A4C-8E0A-5AD8895C102D}" dt="2022-06-13T13:39:19.042" v="3232" actId="1076"/>
          <ac:cxnSpMkLst>
            <pc:docMk/>
            <pc:sldMk cId="2817437864" sldId="517"/>
            <ac:cxnSpMk id="45" creationId="{DBC96CCC-AEBD-455D-A1A3-3472FBF4B549}"/>
          </ac:cxnSpMkLst>
        </pc:cxnChg>
        <pc:cxnChg chg="add mod">
          <ac:chgData name="Navdeep Uniyal" userId="76c8186f-2f9d-429b-a630-14bafe138073" providerId="ADAL" clId="{EAE16F1C-CDD8-4A4C-8E0A-5AD8895C102D}" dt="2022-06-13T13:39:19.042" v="3232" actId="1076"/>
          <ac:cxnSpMkLst>
            <pc:docMk/>
            <pc:sldMk cId="2817437864" sldId="517"/>
            <ac:cxnSpMk id="64" creationId="{0930ECBB-924C-4C64-BD86-0CE678178623}"/>
          </ac:cxnSpMkLst>
        </pc:cxnChg>
        <pc:cxnChg chg="add del mod">
          <ac:chgData name="Navdeep Uniyal" userId="76c8186f-2f9d-429b-a630-14bafe138073" providerId="ADAL" clId="{EAE16F1C-CDD8-4A4C-8E0A-5AD8895C102D}" dt="2022-06-13T13:37:10.501" v="3206" actId="478"/>
          <ac:cxnSpMkLst>
            <pc:docMk/>
            <pc:sldMk cId="2817437864" sldId="517"/>
            <ac:cxnSpMk id="72" creationId="{EAFAD4BB-C43D-4140-BE1E-8969F747EBEE}"/>
          </ac:cxnSpMkLst>
        </pc:cxnChg>
        <pc:cxnChg chg="add del mod">
          <ac:chgData name="Navdeep Uniyal" userId="76c8186f-2f9d-429b-a630-14bafe138073" providerId="ADAL" clId="{EAE16F1C-CDD8-4A4C-8E0A-5AD8895C102D}" dt="2022-06-14T13:36:34.600" v="4161" actId="478"/>
          <ac:cxnSpMkLst>
            <pc:docMk/>
            <pc:sldMk cId="2817437864" sldId="517"/>
            <ac:cxnSpMk id="74" creationId="{F5ADDE6F-F388-40EE-ADAB-C2480B8D79D6}"/>
          </ac:cxnSpMkLst>
        </pc:cxnChg>
        <pc:cxnChg chg="add mod">
          <ac:chgData name="Navdeep Uniyal" userId="76c8186f-2f9d-429b-a630-14bafe138073" providerId="ADAL" clId="{EAE16F1C-CDD8-4A4C-8E0A-5AD8895C102D}" dt="2022-06-14T13:56:19.433" v="4181" actId="14100"/>
          <ac:cxnSpMkLst>
            <pc:docMk/>
            <pc:sldMk cId="2817437864" sldId="517"/>
            <ac:cxnSpMk id="77" creationId="{37655C76-063C-45B0-B310-6A3E642EAF48}"/>
          </ac:cxnSpMkLst>
        </pc:cxnChg>
        <pc:cxnChg chg="add mod">
          <ac:chgData name="Navdeep Uniyal" userId="76c8186f-2f9d-429b-a630-14bafe138073" providerId="ADAL" clId="{EAE16F1C-CDD8-4A4C-8E0A-5AD8895C102D}" dt="2022-06-13T13:37:42.523" v="3209" actId="1076"/>
          <ac:cxnSpMkLst>
            <pc:docMk/>
            <pc:sldMk cId="2817437864" sldId="517"/>
            <ac:cxnSpMk id="82" creationId="{51545C66-AE08-4BD7-8B77-56C34FD64B2A}"/>
          </ac:cxnSpMkLst>
        </pc:cxnChg>
      </pc:sldChg>
      <pc:sldChg chg="addSp modSp new mod ord modAnim">
        <pc:chgData name="Navdeep Uniyal" userId="76c8186f-2f9d-429b-a630-14bafe138073" providerId="ADAL" clId="{EAE16F1C-CDD8-4A4C-8E0A-5AD8895C102D}" dt="2022-06-16T10:50:28.552" v="5578"/>
        <pc:sldMkLst>
          <pc:docMk/>
          <pc:sldMk cId="214996729" sldId="518"/>
        </pc:sldMkLst>
        <pc:spChg chg="mod">
          <ac:chgData name="Navdeep Uniyal" userId="76c8186f-2f9d-429b-a630-14bafe138073" providerId="ADAL" clId="{EAE16F1C-CDD8-4A4C-8E0A-5AD8895C102D}" dt="2022-06-16T09:50:40.586" v="5462" actId="14100"/>
          <ac:spMkLst>
            <pc:docMk/>
            <pc:sldMk cId="214996729" sldId="518"/>
            <ac:spMk id="2" creationId="{646E0A12-F66C-43EC-9BA6-2125F48637D5}"/>
          </ac:spMkLst>
        </pc:spChg>
        <pc:spChg chg="mod">
          <ac:chgData name="Navdeep Uniyal" userId="76c8186f-2f9d-429b-a630-14bafe138073" providerId="ADAL" clId="{EAE16F1C-CDD8-4A4C-8E0A-5AD8895C102D}" dt="2022-06-16T09:49:25.383" v="5423" actId="20577"/>
          <ac:spMkLst>
            <pc:docMk/>
            <pc:sldMk cId="214996729" sldId="518"/>
            <ac:spMk id="3" creationId="{84868084-EAB0-4CE3-9BE0-73019A1B2177}"/>
          </ac:spMkLst>
        </pc:spChg>
        <pc:spChg chg="mod">
          <ac:chgData name="Navdeep Uniyal" userId="76c8186f-2f9d-429b-a630-14bafe138073" providerId="ADAL" clId="{EAE16F1C-CDD8-4A4C-8E0A-5AD8895C102D}" dt="2022-06-16T09:52:54.507" v="5467" actId="1076"/>
          <ac:spMkLst>
            <pc:docMk/>
            <pc:sldMk cId="214996729" sldId="518"/>
            <ac:spMk id="7" creationId="{F4D1007B-2A44-4A8F-8E70-56C5EBBC0CF5}"/>
          </ac:spMkLst>
        </pc:spChg>
        <pc:grpChg chg="add mod">
          <ac:chgData name="Navdeep Uniyal" userId="76c8186f-2f9d-429b-a630-14bafe138073" providerId="ADAL" clId="{EAE16F1C-CDD8-4A4C-8E0A-5AD8895C102D}" dt="2022-06-16T09:52:54.507" v="5467" actId="1076"/>
          <ac:grpSpMkLst>
            <pc:docMk/>
            <pc:sldMk cId="214996729" sldId="518"/>
            <ac:grpSpMk id="5" creationId="{AF5A280B-E380-4E02-9426-A8E52FC8BF96}"/>
          </ac:grpSpMkLst>
        </pc:grpChg>
        <pc:picChg chg="mod">
          <ac:chgData name="Navdeep Uniyal" userId="76c8186f-2f9d-429b-a630-14bafe138073" providerId="ADAL" clId="{EAE16F1C-CDD8-4A4C-8E0A-5AD8895C102D}" dt="2022-06-16T09:52:54.507" v="5467" actId="1076"/>
          <ac:picMkLst>
            <pc:docMk/>
            <pc:sldMk cId="214996729" sldId="518"/>
            <ac:picMk id="6" creationId="{72664034-CD19-4200-A510-DF4BC1943811}"/>
          </ac:picMkLst>
        </pc:picChg>
      </pc:sldChg>
      <pc:sldChg chg="addSp delSp modSp new mod modClrScheme chgLayout">
        <pc:chgData name="Navdeep Uniyal" userId="76c8186f-2f9d-429b-a630-14bafe138073" providerId="ADAL" clId="{EAE16F1C-CDD8-4A4C-8E0A-5AD8895C102D}" dt="2022-06-20T14:56:43.347" v="6062" actId="1035"/>
        <pc:sldMkLst>
          <pc:docMk/>
          <pc:sldMk cId="206993072" sldId="519"/>
        </pc:sldMkLst>
        <pc:spChg chg="mod ord">
          <ac:chgData name="Navdeep Uniyal" userId="76c8186f-2f9d-429b-a630-14bafe138073" providerId="ADAL" clId="{EAE16F1C-CDD8-4A4C-8E0A-5AD8895C102D}" dt="2022-06-14T14:12:31.200" v="4208" actId="700"/>
          <ac:spMkLst>
            <pc:docMk/>
            <pc:sldMk cId="206993072" sldId="519"/>
            <ac:spMk id="2" creationId="{A35431E8-8FB2-4004-87F2-E98946F0F86F}"/>
          </ac:spMkLst>
        </pc:spChg>
        <pc:spChg chg="mod ord">
          <ac:chgData name="Navdeep Uniyal" userId="76c8186f-2f9d-429b-a630-14bafe138073" providerId="ADAL" clId="{EAE16F1C-CDD8-4A4C-8E0A-5AD8895C102D}" dt="2022-06-17T15:44:04.873" v="5940" actId="20577"/>
          <ac:spMkLst>
            <pc:docMk/>
            <pc:sldMk cId="206993072" sldId="519"/>
            <ac:spMk id="3" creationId="{C92DA7F9-BAD9-4A13-859E-4BF828850FD2}"/>
          </ac:spMkLst>
        </pc:spChg>
        <pc:spChg chg="mod ord">
          <ac:chgData name="Navdeep Uniyal" userId="76c8186f-2f9d-429b-a630-14bafe138073" providerId="ADAL" clId="{EAE16F1C-CDD8-4A4C-8E0A-5AD8895C102D}" dt="2022-06-14T14:12:31.200" v="4208" actId="700"/>
          <ac:spMkLst>
            <pc:docMk/>
            <pc:sldMk cId="206993072" sldId="519"/>
            <ac:spMk id="4" creationId="{B4B0BD35-2361-45CC-833B-D87202308DD2}"/>
          </ac:spMkLst>
        </pc:spChg>
        <pc:spChg chg="add del mod ord">
          <ac:chgData name="Navdeep Uniyal" userId="76c8186f-2f9d-429b-a630-14bafe138073" providerId="ADAL" clId="{EAE16F1C-CDD8-4A4C-8E0A-5AD8895C102D}" dt="2022-06-14T14:12:20.870" v="4207" actId="700"/>
          <ac:spMkLst>
            <pc:docMk/>
            <pc:sldMk cId="206993072" sldId="519"/>
            <ac:spMk id="8" creationId="{6CCA91A0-B240-44B4-AA2A-A62400BBADFB}"/>
          </ac:spMkLst>
        </pc:spChg>
        <pc:spChg chg="add mod ord">
          <ac:chgData name="Navdeep Uniyal" userId="76c8186f-2f9d-429b-a630-14bafe138073" providerId="ADAL" clId="{EAE16F1C-CDD8-4A4C-8E0A-5AD8895C102D}" dt="2022-06-14T14:18:34.040" v="4648" actId="1076"/>
          <ac:spMkLst>
            <pc:docMk/>
            <pc:sldMk cId="206993072" sldId="519"/>
            <ac:spMk id="9" creationId="{7ECD7CF9-F955-4B09-AD84-FBE7693A3235}"/>
          </ac:spMkLst>
        </pc:spChg>
        <pc:spChg chg="add mod">
          <ac:chgData name="Navdeep Uniyal" userId="76c8186f-2f9d-429b-a630-14bafe138073" providerId="ADAL" clId="{EAE16F1C-CDD8-4A4C-8E0A-5AD8895C102D}" dt="2022-06-20T14:56:43.347" v="6062" actId="1035"/>
          <ac:spMkLst>
            <pc:docMk/>
            <pc:sldMk cId="206993072" sldId="519"/>
            <ac:spMk id="10" creationId="{30A6D440-EA7D-4C47-B892-836E022608D7}"/>
          </ac:spMkLst>
        </pc:spChg>
        <pc:picChg chg="add del">
          <ac:chgData name="Navdeep Uniyal" userId="76c8186f-2f9d-429b-a630-14bafe138073" providerId="ADAL" clId="{EAE16F1C-CDD8-4A4C-8E0A-5AD8895C102D}" dt="2022-06-14T14:11:41.190" v="4203" actId="478"/>
          <ac:picMkLst>
            <pc:docMk/>
            <pc:sldMk cId="206993072" sldId="519"/>
            <ac:picMk id="6" creationId="{A1DBAF8A-1ABF-4B5B-846D-60228EB60403}"/>
          </ac:picMkLst>
        </pc:picChg>
        <pc:picChg chg="add mod">
          <ac:chgData name="Navdeep Uniyal" userId="76c8186f-2f9d-429b-a630-14bafe138073" providerId="ADAL" clId="{EAE16F1C-CDD8-4A4C-8E0A-5AD8895C102D}" dt="2022-06-14T14:12:45.870" v="4211" actId="1076"/>
          <ac:picMkLst>
            <pc:docMk/>
            <pc:sldMk cId="206993072" sldId="519"/>
            <ac:picMk id="7" creationId="{CD49EF76-B072-4BB3-A517-5778B9B50BA7}"/>
          </ac:picMkLst>
        </pc:picChg>
      </pc:sldChg>
      <pc:sldChg chg="addSp delSp modSp new mod ord modClrScheme chgLayout">
        <pc:chgData name="Navdeep Uniyal" userId="76c8186f-2f9d-429b-a630-14bafe138073" providerId="ADAL" clId="{EAE16F1C-CDD8-4A4C-8E0A-5AD8895C102D}" dt="2022-06-17T15:43:49.752" v="5921" actId="20577"/>
        <pc:sldMkLst>
          <pc:docMk/>
          <pc:sldMk cId="2955257792" sldId="520"/>
        </pc:sldMkLst>
        <pc:spChg chg="del">
          <ac:chgData name="Navdeep Uniyal" userId="76c8186f-2f9d-429b-a630-14bafe138073" providerId="ADAL" clId="{EAE16F1C-CDD8-4A4C-8E0A-5AD8895C102D}" dt="2022-06-14T13:32:43.580" v="4153" actId="22"/>
          <ac:spMkLst>
            <pc:docMk/>
            <pc:sldMk cId="2955257792" sldId="520"/>
            <ac:spMk id="2" creationId="{2701C6C5-C6B2-4D20-AFA7-F92168034EB5}"/>
          </ac:spMkLst>
        </pc:spChg>
        <pc:spChg chg="del mod ord">
          <ac:chgData name="Navdeep Uniyal" userId="76c8186f-2f9d-429b-a630-14bafe138073" providerId="ADAL" clId="{EAE16F1C-CDD8-4A4C-8E0A-5AD8895C102D}" dt="2022-06-14T14:21:49.911" v="4649" actId="700"/>
          <ac:spMkLst>
            <pc:docMk/>
            <pc:sldMk cId="2955257792" sldId="520"/>
            <ac:spMk id="3" creationId="{ECDE77AC-084E-4C54-A5C5-86B0C70EF9CB}"/>
          </ac:spMkLst>
        </pc:spChg>
        <pc:spChg chg="mod ord">
          <ac:chgData name="Navdeep Uniyal" userId="76c8186f-2f9d-429b-a630-14bafe138073" providerId="ADAL" clId="{EAE16F1C-CDD8-4A4C-8E0A-5AD8895C102D}" dt="2022-06-14T14:21:49.911" v="4649" actId="700"/>
          <ac:spMkLst>
            <pc:docMk/>
            <pc:sldMk cId="2955257792" sldId="520"/>
            <ac:spMk id="4" creationId="{43837905-AD8E-4A73-9B77-14EA1754DD32}"/>
          </ac:spMkLst>
        </pc:spChg>
        <pc:spChg chg="add mod ord">
          <ac:chgData name="Navdeep Uniyal" userId="76c8186f-2f9d-429b-a630-14bafe138073" providerId="ADAL" clId="{EAE16F1C-CDD8-4A4C-8E0A-5AD8895C102D}" dt="2022-06-17T15:43:49.752" v="5921" actId="20577"/>
          <ac:spMkLst>
            <pc:docMk/>
            <pc:sldMk cId="2955257792" sldId="520"/>
            <ac:spMk id="7" creationId="{6CB3A197-F24A-46BE-9584-0184B36B5287}"/>
          </ac:spMkLst>
        </pc:spChg>
        <pc:spChg chg="add del mod ord">
          <ac:chgData name="Navdeep Uniyal" userId="76c8186f-2f9d-429b-a630-14bafe138073" providerId="ADAL" clId="{EAE16F1C-CDD8-4A4C-8E0A-5AD8895C102D}" dt="2022-06-14T14:21:52.389" v="4650" actId="22"/>
          <ac:spMkLst>
            <pc:docMk/>
            <pc:sldMk cId="2955257792" sldId="520"/>
            <ac:spMk id="8" creationId="{46ADC2E3-3CB1-4765-B48D-2117E3F0B7C9}"/>
          </ac:spMkLst>
        </pc:spChg>
        <pc:picChg chg="add mod ord">
          <ac:chgData name="Navdeep Uniyal" userId="76c8186f-2f9d-429b-a630-14bafe138073" providerId="ADAL" clId="{EAE16F1C-CDD8-4A4C-8E0A-5AD8895C102D}" dt="2022-06-14T14:22:25.757" v="4661" actId="1076"/>
          <ac:picMkLst>
            <pc:docMk/>
            <pc:sldMk cId="2955257792" sldId="520"/>
            <ac:picMk id="6" creationId="{940356FD-1E27-4D90-BCE7-41538360DF84}"/>
          </ac:picMkLst>
        </pc:picChg>
        <pc:picChg chg="add mod ord">
          <ac:chgData name="Navdeep Uniyal" userId="76c8186f-2f9d-429b-a630-14bafe138073" providerId="ADAL" clId="{EAE16F1C-CDD8-4A4C-8E0A-5AD8895C102D}" dt="2022-06-14T14:22:24.130" v="4660" actId="1076"/>
          <ac:picMkLst>
            <pc:docMk/>
            <pc:sldMk cId="2955257792" sldId="520"/>
            <ac:picMk id="10" creationId="{F6A311E7-4C9B-439A-B025-1AB59A96D65C}"/>
          </ac:picMkLst>
        </pc:picChg>
      </pc:sldChg>
      <pc:sldChg chg="addSp delSp modSp new mod ord modClrScheme chgLayout">
        <pc:chgData name="Navdeep Uniyal" userId="76c8186f-2f9d-429b-a630-14bafe138073" providerId="ADAL" clId="{EAE16F1C-CDD8-4A4C-8E0A-5AD8895C102D}" dt="2022-06-20T13:23:39.987" v="5998"/>
        <pc:sldMkLst>
          <pc:docMk/>
          <pc:sldMk cId="1851169249" sldId="521"/>
        </pc:sldMkLst>
        <pc:spChg chg="del mod ord">
          <ac:chgData name="Navdeep Uniyal" userId="76c8186f-2f9d-429b-a630-14bafe138073" providerId="ADAL" clId="{EAE16F1C-CDD8-4A4C-8E0A-5AD8895C102D}" dt="2022-06-14T14:30:17.790" v="4693" actId="700"/>
          <ac:spMkLst>
            <pc:docMk/>
            <pc:sldMk cId="1851169249" sldId="521"/>
            <ac:spMk id="2" creationId="{9076B75A-62C2-452C-A50F-1FBA3FC784F4}"/>
          </ac:spMkLst>
        </pc:spChg>
        <pc:spChg chg="del mod ord">
          <ac:chgData name="Navdeep Uniyal" userId="76c8186f-2f9d-429b-a630-14bafe138073" providerId="ADAL" clId="{EAE16F1C-CDD8-4A4C-8E0A-5AD8895C102D}" dt="2022-06-14T14:30:17.790" v="4693" actId="700"/>
          <ac:spMkLst>
            <pc:docMk/>
            <pc:sldMk cId="1851169249" sldId="521"/>
            <ac:spMk id="3" creationId="{0EE1EC75-AC41-4ECE-81F6-AD7D6206AE77}"/>
          </ac:spMkLst>
        </pc:spChg>
        <pc:spChg chg="mod ord">
          <ac:chgData name="Navdeep Uniyal" userId="76c8186f-2f9d-429b-a630-14bafe138073" providerId="ADAL" clId="{EAE16F1C-CDD8-4A4C-8E0A-5AD8895C102D}" dt="2022-06-14T14:30:17.790" v="4693" actId="700"/>
          <ac:spMkLst>
            <pc:docMk/>
            <pc:sldMk cId="1851169249" sldId="521"/>
            <ac:spMk id="4" creationId="{6F9AA7A3-83B8-4AC3-9B10-2A11F05AF33A}"/>
          </ac:spMkLst>
        </pc:spChg>
        <pc:spChg chg="add mod ord">
          <ac:chgData name="Navdeep Uniyal" userId="76c8186f-2f9d-429b-a630-14bafe138073" providerId="ADAL" clId="{EAE16F1C-CDD8-4A4C-8E0A-5AD8895C102D}" dt="2022-06-16T11:20:47.440" v="5711" actId="20577"/>
          <ac:spMkLst>
            <pc:docMk/>
            <pc:sldMk cId="1851169249" sldId="521"/>
            <ac:spMk id="5" creationId="{C332BFEC-5B8C-4C37-A62F-265EABF35F84}"/>
          </ac:spMkLst>
        </pc:spChg>
        <pc:spChg chg="add del mod ord">
          <ac:chgData name="Navdeep Uniyal" userId="76c8186f-2f9d-429b-a630-14bafe138073" providerId="ADAL" clId="{EAE16F1C-CDD8-4A4C-8E0A-5AD8895C102D}" dt="2022-06-16T11:21:03.272" v="5732" actId="478"/>
          <ac:spMkLst>
            <pc:docMk/>
            <pc:sldMk cId="1851169249" sldId="521"/>
            <ac:spMk id="6" creationId="{9B29F4CB-D0D0-4717-B18A-F29EEF3F93AA}"/>
          </ac:spMkLst>
        </pc:spChg>
      </pc:sldChg>
      <pc:sldChg chg="addSp delSp modSp new mod modClrScheme chgLayout">
        <pc:chgData name="Navdeep Uniyal" userId="76c8186f-2f9d-429b-a630-14bafe138073" providerId="ADAL" clId="{EAE16F1C-CDD8-4A4C-8E0A-5AD8895C102D}" dt="2022-06-17T15:43:27.621" v="5907" actId="14100"/>
        <pc:sldMkLst>
          <pc:docMk/>
          <pc:sldMk cId="2842852769" sldId="522"/>
        </pc:sldMkLst>
        <pc:spChg chg="del mod ord">
          <ac:chgData name="Navdeep Uniyal" userId="76c8186f-2f9d-429b-a630-14bafe138073" providerId="ADAL" clId="{EAE16F1C-CDD8-4A4C-8E0A-5AD8895C102D}" dt="2022-06-15T08:30:23.615" v="4708" actId="700"/>
          <ac:spMkLst>
            <pc:docMk/>
            <pc:sldMk cId="2842852769" sldId="522"/>
            <ac:spMk id="2" creationId="{07110661-54D1-4A6F-8CD3-AE349F3A4FB6}"/>
          </ac:spMkLst>
        </pc:spChg>
        <pc:spChg chg="del">
          <ac:chgData name="Navdeep Uniyal" userId="76c8186f-2f9d-429b-a630-14bafe138073" providerId="ADAL" clId="{EAE16F1C-CDD8-4A4C-8E0A-5AD8895C102D}" dt="2022-06-15T08:30:23.615" v="4708" actId="700"/>
          <ac:spMkLst>
            <pc:docMk/>
            <pc:sldMk cId="2842852769" sldId="522"/>
            <ac:spMk id="3" creationId="{1CAB2F05-5595-4636-9B7D-D457BCDCFC51}"/>
          </ac:spMkLst>
        </pc:spChg>
        <pc:spChg chg="del mod ord">
          <ac:chgData name="Navdeep Uniyal" userId="76c8186f-2f9d-429b-a630-14bafe138073" providerId="ADAL" clId="{EAE16F1C-CDD8-4A4C-8E0A-5AD8895C102D}" dt="2022-06-15T08:30:23.615" v="4708" actId="700"/>
          <ac:spMkLst>
            <pc:docMk/>
            <pc:sldMk cId="2842852769" sldId="522"/>
            <ac:spMk id="4" creationId="{90BCC202-9EE5-4228-BA69-40D6CC487CCC}"/>
          </ac:spMkLst>
        </pc:spChg>
        <pc:spChg chg="mod ord">
          <ac:chgData name="Navdeep Uniyal" userId="76c8186f-2f9d-429b-a630-14bafe138073" providerId="ADAL" clId="{EAE16F1C-CDD8-4A4C-8E0A-5AD8895C102D}" dt="2022-06-15T08:30:23.615" v="4708" actId="700"/>
          <ac:spMkLst>
            <pc:docMk/>
            <pc:sldMk cId="2842852769" sldId="522"/>
            <ac:spMk id="5" creationId="{9E90F019-1D62-4E22-8DEC-0538611FBAFE}"/>
          </ac:spMkLst>
        </pc:spChg>
        <pc:spChg chg="add mod ord">
          <ac:chgData name="Navdeep Uniyal" userId="76c8186f-2f9d-429b-a630-14bafe138073" providerId="ADAL" clId="{EAE16F1C-CDD8-4A4C-8E0A-5AD8895C102D}" dt="2022-06-15T08:30:33.385" v="4720" actId="20577"/>
          <ac:spMkLst>
            <pc:docMk/>
            <pc:sldMk cId="2842852769" sldId="522"/>
            <ac:spMk id="6" creationId="{78C79DAB-DD88-477B-A0C1-5E7B112B9B75}"/>
          </ac:spMkLst>
        </pc:spChg>
        <pc:spChg chg="add del mod ord">
          <ac:chgData name="Navdeep Uniyal" userId="76c8186f-2f9d-429b-a630-14bafe138073" providerId="ADAL" clId="{EAE16F1C-CDD8-4A4C-8E0A-5AD8895C102D}" dt="2022-06-17T15:26:40.189" v="5733" actId="478"/>
          <ac:spMkLst>
            <pc:docMk/>
            <pc:sldMk cId="2842852769" sldId="522"/>
            <ac:spMk id="7" creationId="{F369A300-EFE8-441F-AC16-BFE567A6D852}"/>
          </ac:spMkLst>
        </pc:spChg>
        <pc:spChg chg="add mod">
          <ac:chgData name="Navdeep Uniyal" userId="76c8186f-2f9d-429b-a630-14bafe138073" providerId="ADAL" clId="{EAE16F1C-CDD8-4A4C-8E0A-5AD8895C102D}" dt="2022-06-17T15:39:40.963" v="5873" actId="403"/>
          <ac:spMkLst>
            <pc:docMk/>
            <pc:sldMk cId="2842852769" sldId="522"/>
            <ac:spMk id="8" creationId="{33A23524-C632-4ADC-A4D9-D12673B347D1}"/>
          </ac:spMkLst>
        </pc:spChg>
        <pc:spChg chg="add mod">
          <ac:chgData name="Navdeep Uniyal" userId="76c8186f-2f9d-429b-a630-14bafe138073" providerId="ADAL" clId="{EAE16F1C-CDD8-4A4C-8E0A-5AD8895C102D}" dt="2022-06-17T15:39:36.765" v="5871" actId="403"/>
          <ac:spMkLst>
            <pc:docMk/>
            <pc:sldMk cId="2842852769" sldId="522"/>
            <ac:spMk id="9" creationId="{77B67289-6EF6-44C9-B75B-EA58B94FF994}"/>
          </ac:spMkLst>
        </pc:spChg>
        <pc:spChg chg="add mod">
          <ac:chgData name="Navdeep Uniyal" userId="76c8186f-2f9d-429b-a630-14bafe138073" providerId="ADAL" clId="{EAE16F1C-CDD8-4A4C-8E0A-5AD8895C102D}" dt="2022-06-17T15:40:03.158" v="5886" actId="403"/>
          <ac:spMkLst>
            <pc:docMk/>
            <pc:sldMk cId="2842852769" sldId="522"/>
            <ac:spMk id="10" creationId="{0B334716-6231-4804-93EC-CFEABEC98BCF}"/>
          </ac:spMkLst>
        </pc:spChg>
        <pc:spChg chg="add mod">
          <ac:chgData name="Navdeep Uniyal" userId="76c8186f-2f9d-429b-a630-14bafe138073" providerId="ADAL" clId="{EAE16F1C-CDD8-4A4C-8E0A-5AD8895C102D}" dt="2022-06-17T15:43:27.621" v="5907" actId="14100"/>
          <ac:spMkLst>
            <pc:docMk/>
            <pc:sldMk cId="2842852769" sldId="522"/>
            <ac:spMk id="11" creationId="{33FBF4ED-DB1A-46A5-9306-50ED20FEA482}"/>
          </ac:spMkLst>
        </pc:spChg>
        <pc:spChg chg="add mod">
          <ac:chgData name="Navdeep Uniyal" userId="76c8186f-2f9d-429b-a630-14bafe138073" providerId="ADAL" clId="{EAE16F1C-CDD8-4A4C-8E0A-5AD8895C102D}" dt="2022-06-17T15:39:44.911" v="5874" actId="403"/>
          <ac:spMkLst>
            <pc:docMk/>
            <pc:sldMk cId="2842852769" sldId="522"/>
            <ac:spMk id="18" creationId="{FE46DAC7-65A2-4603-B4F4-11CA3F09AC51}"/>
          </ac:spMkLst>
        </pc:spChg>
        <pc:spChg chg="add mod">
          <ac:chgData name="Navdeep Uniyal" userId="76c8186f-2f9d-429b-a630-14bafe138073" providerId="ADAL" clId="{EAE16F1C-CDD8-4A4C-8E0A-5AD8895C102D}" dt="2022-06-17T15:41:57.561" v="5905" actId="207"/>
          <ac:spMkLst>
            <pc:docMk/>
            <pc:sldMk cId="2842852769" sldId="522"/>
            <ac:spMk id="32" creationId="{93D1315D-EE9F-46C5-A9B3-1ADF3FEAE48B}"/>
          </ac:spMkLst>
        </pc:spChg>
        <pc:spChg chg="add mod">
          <ac:chgData name="Navdeep Uniyal" userId="76c8186f-2f9d-429b-a630-14bafe138073" providerId="ADAL" clId="{EAE16F1C-CDD8-4A4C-8E0A-5AD8895C102D}" dt="2022-06-17T15:41:57.561" v="5905" actId="207"/>
          <ac:spMkLst>
            <pc:docMk/>
            <pc:sldMk cId="2842852769" sldId="522"/>
            <ac:spMk id="33" creationId="{8CE1B89C-8F49-478C-B6B4-BDE924B61B54}"/>
          </ac:spMkLst>
        </pc:spChg>
        <pc:picChg chg="add mod">
          <ac:chgData name="Navdeep Uniyal" userId="76c8186f-2f9d-429b-a630-14bafe138073" providerId="ADAL" clId="{EAE16F1C-CDD8-4A4C-8E0A-5AD8895C102D}" dt="2022-06-17T15:34:14.181" v="5852" actId="14100"/>
          <ac:picMkLst>
            <pc:docMk/>
            <pc:sldMk cId="2842852769" sldId="522"/>
            <ac:picMk id="13" creationId="{D87DDEB1-2860-4EB6-BAFB-81CFA0D62A22}"/>
          </ac:picMkLst>
        </pc:picChg>
        <pc:picChg chg="add mod">
          <ac:chgData name="Navdeep Uniyal" userId="76c8186f-2f9d-429b-a630-14bafe138073" providerId="ADAL" clId="{EAE16F1C-CDD8-4A4C-8E0A-5AD8895C102D}" dt="2022-06-17T15:34:14.181" v="5852" actId="14100"/>
          <ac:picMkLst>
            <pc:docMk/>
            <pc:sldMk cId="2842852769" sldId="522"/>
            <ac:picMk id="15" creationId="{410C873E-F76A-4969-BE53-5D5F7C2EEABD}"/>
          </ac:picMkLst>
        </pc:picChg>
        <pc:picChg chg="add mod">
          <ac:chgData name="Navdeep Uniyal" userId="76c8186f-2f9d-429b-a630-14bafe138073" providerId="ADAL" clId="{EAE16F1C-CDD8-4A4C-8E0A-5AD8895C102D}" dt="2022-06-17T15:34:14.181" v="5852" actId="14100"/>
          <ac:picMkLst>
            <pc:docMk/>
            <pc:sldMk cId="2842852769" sldId="522"/>
            <ac:picMk id="17" creationId="{FEE7C2EA-DCA8-4E37-B99C-3DA522B8C8FA}"/>
          </ac:picMkLst>
        </pc:picChg>
        <pc:picChg chg="add mod">
          <ac:chgData name="Navdeep Uniyal" userId="76c8186f-2f9d-429b-a630-14bafe138073" providerId="ADAL" clId="{EAE16F1C-CDD8-4A4C-8E0A-5AD8895C102D}" dt="2022-06-17T15:34:14.181" v="5852" actId="14100"/>
          <ac:picMkLst>
            <pc:docMk/>
            <pc:sldMk cId="2842852769" sldId="522"/>
            <ac:picMk id="20" creationId="{DA5906FE-1074-49CE-ABEE-F67C151ACE38}"/>
          </ac:picMkLst>
        </pc:picChg>
        <pc:cxnChg chg="add mod">
          <ac:chgData name="Navdeep Uniyal" userId="76c8186f-2f9d-429b-a630-14bafe138073" providerId="ADAL" clId="{EAE16F1C-CDD8-4A4C-8E0A-5AD8895C102D}" dt="2022-06-17T15:43:27.621" v="5907" actId="14100"/>
          <ac:cxnSpMkLst>
            <pc:docMk/>
            <pc:sldMk cId="2842852769" sldId="522"/>
            <ac:cxnSpMk id="22" creationId="{6DAE2B70-04D1-4B97-A69C-CE31D3A4E176}"/>
          </ac:cxnSpMkLst>
        </pc:cxnChg>
        <pc:cxnChg chg="add mod">
          <ac:chgData name="Navdeep Uniyal" userId="76c8186f-2f9d-429b-a630-14bafe138073" providerId="ADAL" clId="{EAE16F1C-CDD8-4A4C-8E0A-5AD8895C102D}" dt="2022-06-17T15:43:27.621" v="5907" actId="14100"/>
          <ac:cxnSpMkLst>
            <pc:docMk/>
            <pc:sldMk cId="2842852769" sldId="522"/>
            <ac:cxnSpMk id="24" creationId="{5A4873E0-1254-4548-AF1A-603CE9EBC11C}"/>
          </ac:cxnSpMkLst>
        </pc:cxnChg>
        <pc:cxnChg chg="add mod">
          <ac:chgData name="Navdeep Uniyal" userId="76c8186f-2f9d-429b-a630-14bafe138073" providerId="ADAL" clId="{EAE16F1C-CDD8-4A4C-8E0A-5AD8895C102D}" dt="2022-06-17T15:43:27.621" v="5907" actId="14100"/>
          <ac:cxnSpMkLst>
            <pc:docMk/>
            <pc:sldMk cId="2842852769" sldId="522"/>
            <ac:cxnSpMk id="25" creationId="{6EAC60A7-2DCD-4FAD-89E9-D724B6082842}"/>
          </ac:cxnSpMkLst>
        </pc:cxnChg>
        <pc:cxnChg chg="add mod">
          <ac:chgData name="Navdeep Uniyal" userId="76c8186f-2f9d-429b-a630-14bafe138073" providerId="ADAL" clId="{EAE16F1C-CDD8-4A4C-8E0A-5AD8895C102D}" dt="2022-06-17T15:37:14.135" v="5869" actId="208"/>
          <ac:cxnSpMkLst>
            <pc:docMk/>
            <pc:sldMk cId="2842852769" sldId="522"/>
            <ac:cxnSpMk id="31" creationId="{CB38CE1B-6666-4DE4-82E1-2C3F9C52F003}"/>
          </ac:cxnSpMkLst>
        </pc:cxnChg>
      </pc:sldChg>
      <pc:sldChg chg="addSp delSp modSp new mod ord">
        <pc:chgData name="Navdeep Uniyal" userId="76c8186f-2f9d-429b-a630-14bafe138073" providerId="ADAL" clId="{EAE16F1C-CDD8-4A4C-8E0A-5AD8895C102D}" dt="2022-06-20T14:03:13.724" v="6023" actId="1036"/>
        <pc:sldMkLst>
          <pc:docMk/>
          <pc:sldMk cId="1710231999" sldId="523"/>
        </pc:sldMkLst>
        <pc:spChg chg="del">
          <ac:chgData name="Navdeep Uniyal" userId="76c8186f-2f9d-429b-a630-14bafe138073" providerId="ADAL" clId="{EAE16F1C-CDD8-4A4C-8E0A-5AD8895C102D}" dt="2022-06-16T09:09:51.977" v="4726" actId="22"/>
          <ac:spMkLst>
            <pc:docMk/>
            <pc:sldMk cId="1710231999" sldId="523"/>
            <ac:spMk id="2" creationId="{CA7D2B30-A44A-4F15-B71B-B8A4B2F78087}"/>
          </ac:spMkLst>
        </pc:spChg>
        <pc:spChg chg="mod">
          <ac:chgData name="Navdeep Uniyal" userId="76c8186f-2f9d-429b-a630-14bafe138073" providerId="ADAL" clId="{EAE16F1C-CDD8-4A4C-8E0A-5AD8895C102D}" dt="2022-06-16T09:46:44.291" v="5281" actId="20577"/>
          <ac:spMkLst>
            <pc:docMk/>
            <pc:sldMk cId="1710231999" sldId="523"/>
            <ac:spMk id="3" creationId="{DB6AE591-EF01-435D-83A6-083D148E07D1}"/>
          </ac:spMkLst>
        </pc:spChg>
        <pc:spChg chg="add del">
          <ac:chgData name="Navdeep Uniyal" userId="76c8186f-2f9d-429b-a630-14bafe138073" providerId="ADAL" clId="{EAE16F1C-CDD8-4A4C-8E0A-5AD8895C102D}" dt="2022-06-16T09:31:40.199" v="4731" actId="478"/>
          <ac:spMkLst>
            <pc:docMk/>
            <pc:sldMk cId="1710231999" sldId="523"/>
            <ac:spMk id="7" creationId="{427F9B3F-05AA-43A9-A019-2EC5A5DF8F2E}"/>
          </ac:spMkLst>
        </pc:spChg>
        <pc:spChg chg="add del mod">
          <ac:chgData name="Navdeep Uniyal" userId="76c8186f-2f9d-429b-a630-14bafe138073" providerId="ADAL" clId="{EAE16F1C-CDD8-4A4C-8E0A-5AD8895C102D}" dt="2022-06-16T09:32:18.549" v="4735" actId="478"/>
          <ac:spMkLst>
            <pc:docMk/>
            <pc:sldMk cId="1710231999" sldId="523"/>
            <ac:spMk id="8" creationId="{B8A59468-4AB2-4658-B3C9-EF016D923BAC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9" creationId="{F1F5CF06-DD34-436E-97AB-550C1F506E99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10" creationId="{DE67AEF0-781A-466D-BEE0-472927DA9F2C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11" creationId="{4B25D004-D5B8-4930-AC9D-593D8620BE54}"/>
          </ac:spMkLst>
        </pc:spChg>
        <pc:spChg chg="add mod">
          <ac:chgData name="Navdeep Uniyal" userId="76c8186f-2f9d-429b-a630-14bafe138073" providerId="ADAL" clId="{EAE16F1C-CDD8-4A4C-8E0A-5AD8895C102D}" dt="2022-06-16T09:34:40.719" v="4811" actId="571"/>
          <ac:spMkLst>
            <pc:docMk/>
            <pc:sldMk cId="1710231999" sldId="523"/>
            <ac:spMk id="12" creationId="{D3AC4276-7758-48EB-8503-FF39DC40F44D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13" creationId="{21DEA30C-2808-442D-8A01-EE4BDE49EEE2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14" creationId="{501F6CD6-E3A7-4476-9BB2-4BF650246B82}"/>
          </ac:spMkLst>
        </pc:spChg>
        <pc:spChg chg="add mod">
          <ac:chgData name="Navdeep Uniyal" userId="76c8186f-2f9d-429b-a630-14bafe138073" providerId="ADAL" clId="{EAE16F1C-CDD8-4A4C-8E0A-5AD8895C102D}" dt="2022-06-16T09:39:57.941" v="5092" actId="164"/>
          <ac:spMkLst>
            <pc:docMk/>
            <pc:sldMk cId="1710231999" sldId="523"/>
            <ac:spMk id="15" creationId="{C478A3AC-6437-4F47-A1BF-5D049FD536C0}"/>
          </ac:spMkLst>
        </pc:spChg>
        <pc:spChg chg="add del mod">
          <ac:chgData name="Navdeep Uniyal" userId="76c8186f-2f9d-429b-a630-14bafe138073" providerId="ADAL" clId="{EAE16F1C-CDD8-4A4C-8E0A-5AD8895C102D}" dt="2022-06-16T09:40:11.460" v="5096" actId="478"/>
          <ac:spMkLst>
            <pc:docMk/>
            <pc:sldMk cId="1710231999" sldId="523"/>
            <ac:spMk id="16" creationId="{F89A6A7A-20A7-4CEE-8DE9-60A733B34549}"/>
          </ac:spMkLst>
        </pc:spChg>
        <pc:spChg chg="add del mod">
          <ac:chgData name="Navdeep Uniyal" userId="76c8186f-2f9d-429b-a630-14bafe138073" providerId="ADAL" clId="{EAE16F1C-CDD8-4A4C-8E0A-5AD8895C102D}" dt="2022-06-16T09:42:27.236" v="5127" actId="478"/>
          <ac:spMkLst>
            <pc:docMk/>
            <pc:sldMk cId="1710231999" sldId="523"/>
            <ac:spMk id="18" creationId="{11B34119-500D-4DE5-BDEE-19D7394834A0}"/>
          </ac:spMkLst>
        </pc:spChg>
        <pc:spChg chg="add mod topLvl">
          <ac:chgData name="Navdeep Uniyal" userId="76c8186f-2f9d-429b-a630-14bafe138073" providerId="ADAL" clId="{EAE16F1C-CDD8-4A4C-8E0A-5AD8895C102D}" dt="2022-06-20T14:02:43.795" v="5999" actId="165"/>
          <ac:spMkLst>
            <pc:docMk/>
            <pc:sldMk cId="1710231999" sldId="523"/>
            <ac:spMk id="19" creationId="{AA365928-F4FC-4D86-A0A5-6250795AB74D}"/>
          </ac:spMkLst>
        </pc:spChg>
        <pc:spChg chg="add mod topLvl">
          <ac:chgData name="Navdeep Uniyal" userId="76c8186f-2f9d-429b-a630-14bafe138073" providerId="ADAL" clId="{EAE16F1C-CDD8-4A4C-8E0A-5AD8895C102D}" dt="2022-06-20T14:02:43.795" v="5999" actId="165"/>
          <ac:spMkLst>
            <pc:docMk/>
            <pc:sldMk cId="1710231999" sldId="523"/>
            <ac:spMk id="20" creationId="{A3AEE9E6-1313-4C5C-BDB9-290563D8EFBB}"/>
          </ac:spMkLst>
        </pc:spChg>
        <pc:spChg chg="add mod topLvl">
          <ac:chgData name="Navdeep Uniyal" userId="76c8186f-2f9d-429b-a630-14bafe138073" providerId="ADAL" clId="{EAE16F1C-CDD8-4A4C-8E0A-5AD8895C102D}" dt="2022-06-20T14:02:43.795" v="5999" actId="165"/>
          <ac:spMkLst>
            <pc:docMk/>
            <pc:sldMk cId="1710231999" sldId="523"/>
            <ac:spMk id="21" creationId="{CE4E8835-0908-45A0-80AF-454888B4E50C}"/>
          </ac:spMkLst>
        </pc:spChg>
        <pc:spChg chg="add mod topLvl">
          <ac:chgData name="Navdeep Uniyal" userId="76c8186f-2f9d-429b-a630-14bafe138073" providerId="ADAL" clId="{EAE16F1C-CDD8-4A4C-8E0A-5AD8895C102D}" dt="2022-06-20T14:03:13.724" v="6023" actId="1036"/>
          <ac:spMkLst>
            <pc:docMk/>
            <pc:sldMk cId="1710231999" sldId="523"/>
            <ac:spMk id="22" creationId="{5E4A5853-D069-4BE4-83A3-2BB4B241D52F}"/>
          </ac:spMkLst>
        </pc:spChg>
        <pc:spChg chg="add mod">
          <ac:chgData name="Navdeep Uniyal" userId="76c8186f-2f9d-429b-a630-14bafe138073" providerId="ADAL" clId="{EAE16F1C-CDD8-4A4C-8E0A-5AD8895C102D}" dt="2022-06-16T09:48:51.240" v="5394" actId="114"/>
          <ac:spMkLst>
            <pc:docMk/>
            <pc:sldMk cId="1710231999" sldId="523"/>
            <ac:spMk id="24" creationId="{B16B37C6-EE35-4B7E-A3DA-6BC03A905337}"/>
          </ac:spMkLst>
        </pc:spChg>
        <pc:grpChg chg="add mod">
          <ac:chgData name="Navdeep Uniyal" userId="76c8186f-2f9d-429b-a630-14bafe138073" providerId="ADAL" clId="{EAE16F1C-CDD8-4A4C-8E0A-5AD8895C102D}" dt="2022-06-16T09:48:27.822" v="5390" actId="1076"/>
          <ac:grpSpMkLst>
            <pc:docMk/>
            <pc:sldMk cId="1710231999" sldId="523"/>
            <ac:grpSpMk id="17" creationId="{9F79A84B-3F58-433A-BC92-838E4FF6CE1C}"/>
          </ac:grpSpMkLst>
        </pc:grpChg>
        <pc:grpChg chg="add del mod">
          <ac:chgData name="Navdeep Uniyal" userId="76c8186f-2f9d-429b-a630-14bafe138073" providerId="ADAL" clId="{EAE16F1C-CDD8-4A4C-8E0A-5AD8895C102D}" dt="2022-06-20T14:02:43.795" v="5999" actId="165"/>
          <ac:grpSpMkLst>
            <pc:docMk/>
            <pc:sldMk cId="1710231999" sldId="523"/>
            <ac:grpSpMk id="23" creationId="{DE40BC65-8688-42B5-B341-3DD6BA6CC5E6}"/>
          </ac:grpSpMkLst>
        </pc:grpChg>
        <pc:picChg chg="add del mod ord">
          <ac:chgData name="Navdeep Uniyal" userId="76c8186f-2f9d-429b-a630-14bafe138073" providerId="ADAL" clId="{EAE16F1C-CDD8-4A4C-8E0A-5AD8895C102D}" dt="2022-06-16T09:37:52.863" v="5078" actId="478"/>
          <ac:picMkLst>
            <pc:docMk/>
            <pc:sldMk cId="1710231999" sldId="523"/>
            <ac:picMk id="6" creationId="{DABEB879-6B1B-4E32-AC3A-8367D8F90DE3}"/>
          </ac:picMkLst>
        </pc:picChg>
      </pc:sldChg>
      <pc:sldChg chg="modSp new del mod">
        <pc:chgData name="Navdeep Uniyal" userId="76c8186f-2f9d-429b-a630-14bafe138073" providerId="ADAL" clId="{EAE16F1C-CDD8-4A4C-8E0A-5AD8895C102D}" dt="2022-06-21T10:36:12.082" v="6063" actId="47"/>
        <pc:sldMkLst>
          <pc:docMk/>
          <pc:sldMk cId="2816397889" sldId="524"/>
        </pc:sldMkLst>
        <pc:spChg chg="mod">
          <ac:chgData name="Navdeep Uniyal" userId="76c8186f-2f9d-429b-a630-14bafe138073" providerId="ADAL" clId="{EAE16F1C-CDD8-4A4C-8E0A-5AD8895C102D}" dt="2022-06-20T14:55:58.254" v="6048" actId="21"/>
          <ac:spMkLst>
            <pc:docMk/>
            <pc:sldMk cId="2816397889" sldId="524"/>
            <ac:spMk id="2" creationId="{01F3BBCD-19F0-4100-9A19-EB7169AEFB3E}"/>
          </ac:spMkLst>
        </pc:spChg>
        <pc:spChg chg="mod">
          <ac:chgData name="Navdeep Uniyal" userId="76c8186f-2f9d-429b-a630-14bafe138073" providerId="ADAL" clId="{EAE16F1C-CDD8-4A4C-8E0A-5AD8895C102D}" dt="2022-06-20T14:46:59.796" v="6036" actId="20577"/>
          <ac:spMkLst>
            <pc:docMk/>
            <pc:sldMk cId="2816397889" sldId="524"/>
            <ac:spMk id="3" creationId="{4BADA059-67C9-4D70-A4A1-3FCC7E282462}"/>
          </ac:spMkLst>
        </pc:spChg>
      </pc:sldChg>
      <pc:sldChg chg="add del">
        <pc:chgData name="Navdeep Uniyal" userId="76c8186f-2f9d-429b-a630-14bafe138073" providerId="ADAL" clId="{EAE16F1C-CDD8-4A4C-8E0A-5AD8895C102D}" dt="2022-06-16T11:10:55.846" v="5684" actId="47"/>
        <pc:sldMkLst>
          <pc:docMk/>
          <pc:sldMk cId="3503160741" sldId="524"/>
        </pc:sldMkLst>
      </pc:sldChg>
      <pc:sldMasterChg chg="delSldLayout">
        <pc:chgData name="Navdeep Uniyal" userId="76c8186f-2f9d-429b-a630-14bafe138073" providerId="ADAL" clId="{EAE16F1C-CDD8-4A4C-8E0A-5AD8895C102D}" dt="2022-06-13T09:30:23.398" v="35" actId="47"/>
        <pc:sldMasterMkLst>
          <pc:docMk/>
          <pc:sldMasterMk cId="1810871294" sldId="2147483660"/>
        </pc:sldMasterMkLst>
        <pc:sldLayoutChg chg="del">
          <pc:chgData name="Navdeep Uniyal" userId="76c8186f-2f9d-429b-a630-14bafe138073" providerId="ADAL" clId="{EAE16F1C-CDD8-4A4C-8E0A-5AD8895C102D}" dt="2022-06-13T09:30:22.498" v="31" actId="47"/>
          <pc:sldLayoutMkLst>
            <pc:docMk/>
            <pc:sldMasterMk cId="1810871294" sldId="2147483660"/>
            <pc:sldLayoutMk cId="1002647087" sldId="2147483675"/>
          </pc:sldLayoutMkLst>
        </pc:sldLayoutChg>
        <pc:sldLayoutChg chg="del">
          <pc:chgData name="Navdeep Uniyal" userId="76c8186f-2f9d-429b-a630-14bafe138073" providerId="ADAL" clId="{EAE16F1C-CDD8-4A4C-8E0A-5AD8895C102D}" dt="2022-06-13T09:30:21.377" v="26" actId="47"/>
          <pc:sldLayoutMkLst>
            <pc:docMk/>
            <pc:sldMasterMk cId="1810871294" sldId="2147483660"/>
            <pc:sldLayoutMk cId="894371636" sldId="2147483676"/>
          </pc:sldLayoutMkLst>
        </pc:sldLayoutChg>
        <pc:sldLayoutChg chg="del">
          <pc:chgData name="Navdeep Uniyal" userId="76c8186f-2f9d-429b-a630-14bafe138073" providerId="ADAL" clId="{EAE16F1C-CDD8-4A4C-8E0A-5AD8895C102D}" dt="2022-06-13T09:30:23.398" v="35" actId="47"/>
          <pc:sldLayoutMkLst>
            <pc:docMk/>
            <pc:sldMasterMk cId="1810871294" sldId="2147483660"/>
            <pc:sldLayoutMk cId="1366232205" sldId="2147483678"/>
          </pc:sldLayoutMkLst>
        </pc:sldLayoutChg>
        <pc:sldLayoutChg chg="del">
          <pc:chgData name="Navdeep Uniyal" userId="76c8186f-2f9d-429b-a630-14bafe138073" providerId="ADAL" clId="{EAE16F1C-CDD8-4A4C-8E0A-5AD8895C102D}" dt="2022-06-13T09:30:19.228" v="16" actId="47"/>
          <pc:sldLayoutMkLst>
            <pc:docMk/>
            <pc:sldMasterMk cId="1810871294" sldId="2147483660"/>
            <pc:sldLayoutMk cId="848993526" sldId="2147483679"/>
          </pc:sldLayoutMkLst>
        </pc:sldLayoutChg>
        <pc:sldLayoutChg chg="del">
          <pc:chgData name="Navdeep Uniyal" userId="76c8186f-2f9d-429b-a630-14bafe138073" providerId="ADAL" clId="{EAE16F1C-CDD8-4A4C-8E0A-5AD8895C102D}" dt="2022-06-13T09:30:20.382" v="21" actId="47"/>
          <pc:sldLayoutMkLst>
            <pc:docMk/>
            <pc:sldMasterMk cId="1810871294" sldId="2147483660"/>
            <pc:sldLayoutMk cId="3163179175" sldId="214748371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FC618-B374-4F81-A158-1FA67905BA38}" type="doc">
      <dgm:prSet loTypeId="urn:microsoft.com/office/officeart/2005/8/layout/cycle8" loCatId="cycle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F292A9C2-110D-4BD1-88B0-147FE1DAEB51}">
      <dgm:prSet phldrT="[Text]"/>
      <dgm:spPr/>
      <dgm:t>
        <a:bodyPr/>
        <a:lstStyle/>
        <a:p>
          <a:r>
            <a:rPr lang="en-US"/>
            <a:t>Data gathering</a:t>
          </a:r>
          <a:endParaRPr lang="en-GB"/>
        </a:p>
      </dgm:t>
    </dgm:pt>
    <dgm:pt modelId="{65D10872-5E66-4E08-8D5A-0FF9DFF8EE32}" type="parTrans" cxnId="{52C10066-E520-481D-8A92-89BE0F6D2FA1}">
      <dgm:prSet/>
      <dgm:spPr/>
      <dgm:t>
        <a:bodyPr/>
        <a:lstStyle/>
        <a:p>
          <a:endParaRPr lang="en-GB"/>
        </a:p>
      </dgm:t>
    </dgm:pt>
    <dgm:pt modelId="{8D8EFC67-E89B-4062-A8E5-7DFCAF35CF0D}" type="sibTrans" cxnId="{52C10066-E520-481D-8A92-89BE0F6D2FA1}">
      <dgm:prSet/>
      <dgm:spPr/>
      <dgm:t>
        <a:bodyPr/>
        <a:lstStyle/>
        <a:p>
          <a:endParaRPr lang="en-GB"/>
        </a:p>
      </dgm:t>
    </dgm:pt>
    <dgm:pt modelId="{C3749B64-354A-4067-9B0C-481C5C655C04}">
      <dgm:prSet phldrT="[Text]"/>
      <dgm:spPr/>
      <dgm:t>
        <a:bodyPr/>
        <a:lstStyle/>
        <a:p>
          <a:r>
            <a:rPr lang="en-US"/>
            <a:t>Training</a:t>
          </a:r>
          <a:endParaRPr lang="en-GB"/>
        </a:p>
      </dgm:t>
    </dgm:pt>
    <dgm:pt modelId="{3545FA18-FBB7-4FAA-AC0E-A128831716AF}" type="parTrans" cxnId="{9D1CE5E9-0437-4164-ACD9-8062AF1EDCC8}">
      <dgm:prSet/>
      <dgm:spPr/>
      <dgm:t>
        <a:bodyPr/>
        <a:lstStyle/>
        <a:p>
          <a:endParaRPr lang="en-GB"/>
        </a:p>
      </dgm:t>
    </dgm:pt>
    <dgm:pt modelId="{2DBEC2A7-044C-4001-9F5A-873568342DFE}" type="sibTrans" cxnId="{9D1CE5E9-0437-4164-ACD9-8062AF1EDCC8}">
      <dgm:prSet/>
      <dgm:spPr/>
      <dgm:t>
        <a:bodyPr/>
        <a:lstStyle/>
        <a:p>
          <a:endParaRPr lang="en-GB"/>
        </a:p>
      </dgm:t>
    </dgm:pt>
    <dgm:pt modelId="{116BA091-051B-4430-AD8F-F85284E3F0F3}">
      <dgm:prSet phldrT="[Text]"/>
      <dgm:spPr/>
      <dgm:t>
        <a:bodyPr/>
        <a:lstStyle/>
        <a:p>
          <a:r>
            <a:rPr lang="en-US"/>
            <a:t>Evaluation</a:t>
          </a:r>
          <a:endParaRPr lang="en-GB"/>
        </a:p>
      </dgm:t>
    </dgm:pt>
    <dgm:pt modelId="{E093FAD2-FA4D-492B-A2C5-4DBDE8AE3D10}" type="parTrans" cxnId="{D84A652E-5DAD-4631-9E3C-597B14BF9147}">
      <dgm:prSet/>
      <dgm:spPr/>
      <dgm:t>
        <a:bodyPr/>
        <a:lstStyle/>
        <a:p>
          <a:endParaRPr lang="en-GB"/>
        </a:p>
      </dgm:t>
    </dgm:pt>
    <dgm:pt modelId="{27A17246-E2ED-4517-AB4F-66B67F3EE6E9}" type="sibTrans" cxnId="{D84A652E-5DAD-4631-9E3C-597B14BF9147}">
      <dgm:prSet/>
      <dgm:spPr/>
      <dgm:t>
        <a:bodyPr/>
        <a:lstStyle/>
        <a:p>
          <a:endParaRPr lang="en-GB"/>
        </a:p>
      </dgm:t>
    </dgm:pt>
    <dgm:pt modelId="{31121760-50E4-4801-8C05-0B9152E82DE9}">
      <dgm:prSet phldrT="[Text]"/>
      <dgm:spPr/>
      <dgm:t>
        <a:bodyPr/>
        <a:lstStyle/>
        <a:p>
          <a:r>
            <a:rPr lang="en-US"/>
            <a:t>Deployment</a:t>
          </a:r>
          <a:endParaRPr lang="en-GB"/>
        </a:p>
      </dgm:t>
    </dgm:pt>
    <dgm:pt modelId="{6E8D95FF-5F11-4580-A965-F2AB26C8DD75}" type="parTrans" cxnId="{7B9DD244-A026-402C-9D70-981C71E9D5F7}">
      <dgm:prSet/>
      <dgm:spPr/>
      <dgm:t>
        <a:bodyPr/>
        <a:lstStyle/>
        <a:p>
          <a:endParaRPr lang="en-GB"/>
        </a:p>
      </dgm:t>
    </dgm:pt>
    <dgm:pt modelId="{77DEBDFB-5369-423C-93A1-108EE94E9D70}" type="sibTrans" cxnId="{7B9DD244-A026-402C-9D70-981C71E9D5F7}">
      <dgm:prSet/>
      <dgm:spPr/>
      <dgm:t>
        <a:bodyPr/>
        <a:lstStyle/>
        <a:p>
          <a:endParaRPr lang="en-GB"/>
        </a:p>
      </dgm:t>
    </dgm:pt>
    <dgm:pt modelId="{3E90DDE5-F7DC-4249-88D3-F72B5842C96C}">
      <dgm:prSet phldrT="[Text]"/>
      <dgm:spPr/>
      <dgm:t>
        <a:bodyPr/>
        <a:lstStyle/>
        <a:p>
          <a:r>
            <a:rPr lang="en-US"/>
            <a:t>Model creation</a:t>
          </a:r>
          <a:endParaRPr lang="en-GB"/>
        </a:p>
      </dgm:t>
    </dgm:pt>
    <dgm:pt modelId="{C6F06619-33D8-4FAA-9CCF-9B82D457892C}" type="parTrans" cxnId="{3A3AE2C1-EEBD-450F-A495-99FEACEAABB0}">
      <dgm:prSet/>
      <dgm:spPr/>
      <dgm:t>
        <a:bodyPr/>
        <a:lstStyle/>
        <a:p>
          <a:endParaRPr lang="en-GB"/>
        </a:p>
      </dgm:t>
    </dgm:pt>
    <dgm:pt modelId="{EA3BD7BB-69C6-4BF7-9B55-0BD711740DA0}" type="sibTrans" cxnId="{3A3AE2C1-EEBD-450F-A495-99FEACEAABB0}">
      <dgm:prSet/>
      <dgm:spPr/>
      <dgm:t>
        <a:bodyPr/>
        <a:lstStyle/>
        <a:p>
          <a:endParaRPr lang="en-GB"/>
        </a:p>
      </dgm:t>
    </dgm:pt>
    <dgm:pt modelId="{25F9EA26-5A7F-424D-9E2C-14303051BA40}" type="pres">
      <dgm:prSet presAssocID="{FA6FC618-B374-4F81-A158-1FA67905BA38}" presName="compositeShape" presStyleCnt="0">
        <dgm:presLayoutVars>
          <dgm:chMax val="7"/>
          <dgm:dir/>
          <dgm:resizeHandles val="exact"/>
        </dgm:presLayoutVars>
      </dgm:prSet>
      <dgm:spPr/>
    </dgm:pt>
    <dgm:pt modelId="{E7778073-A6B0-4784-8D9A-ABAABC077B31}" type="pres">
      <dgm:prSet presAssocID="{FA6FC618-B374-4F81-A158-1FA67905BA38}" presName="wedge1" presStyleLbl="node1" presStyleIdx="0" presStyleCnt="5"/>
      <dgm:spPr/>
    </dgm:pt>
    <dgm:pt modelId="{477EC836-22DA-4842-93F6-5D944EED9FA7}" type="pres">
      <dgm:prSet presAssocID="{FA6FC618-B374-4F81-A158-1FA67905BA38}" presName="dummy1a" presStyleCnt="0"/>
      <dgm:spPr/>
    </dgm:pt>
    <dgm:pt modelId="{0D8F6C8B-1ACB-43E1-A461-EFBFA30D5547}" type="pres">
      <dgm:prSet presAssocID="{FA6FC618-B374-4F81-A158-1FA67905BA38}" presName="dummy1b" presStyleCnt="0"/>
      <dgm:spPr/>
    </dgm:pt>
    <dgm:pt modelId="{1AF87F64-54F0-4EDB-AB97-5B78D8FF9EED}" type="pres">
      <dgm:prSet presAssocID="{FA6FC618-B374-4F81-A158-1FA67905BA3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B14E729-9B95-467F-99B8-9A24EC6C67AB}" type="pres">
      <dgm:prSet presAssocID="{FA6FC618-B374-4F81-A158-1FA67905BA38}" presName="wedge2" presStyleLbl="node1" presStyleIdx="1" presStyleCnt="5"/>
      <dgm:spPr/>
    </dgm:pt>
    <dgm:pt modelId="{F78322CB-6A90-4834-B715-B45EF6251689}" type="pres">
      <dgm:prSet presAssocID="{FA6FC618-B374-4F81-A158-1FA67905BA38}" presName="dummy2a" presStyleCnt="0"/>
      <dgm:spPr/>
    </dgm:pt>
    <dgm:pt modelId="{3BC2D649-F196-4905-9B2E-7266A3AA8E5F}" type="pres">
      <dgm:prSet presAssocID="{FA6FC618-B374-4F81-A158-1FA67905BA38}" presName="dummy2b" presStyleCnt="0"/>
      <dgm:spPr/>
    </dgm:pt>
    <dgm:pt modelId="{5A890FAD-5919-4C63-B062-492031D5B98F}" type="pres">
      <dgm:prSet presAssocID="{FA6FC618-B374-4F81-A158-1FA67905BA3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3343CD1-521C-4B08-BC91-CE3ED5EB59D6}" type="pres">
      <dgm:prSet presAssocID="{FA6FC618-B374-4F81-A158-1FA67905BA38}" presName="wedge3" presStyleLbl="node1" presStyleIdx="2" presStyleCnt="5"/>
      <dgm:spPr/>
    </dgm:pt>
    <dgm:pt modelId="{9502B584-C731-4184-88A7-516B05B87E5A}" type="pres">
      <dgm:prSet presAssocID="{FA6FC618-B374-4F81-A158-1FA67905BA38}" presName="dummy3a" presStyleCnt="0"/>
      <dgm:spPr/>
    </dgm:pt>
    <dgm:pt modelId="{A1355C88-C361-4DB2-BEB9-B70348CD36AB}" type="pres">
      <dgm:prSet presAssocID="{FA6FC618-B374-4F81-A158-1FA67905BA38}" presName="dummy3b" presStyleCnt="0"/>
      <dgm:spPr/>
    </dgm:pt>
    <dgm:pt modelId="{6AF48100-9D86-47BB-A113-F14AC7530A5B}" type="pres">
      <dgm:prSet presAssocID="{FA6FC618-B374-4F81-A158-1FA67905BA3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74CB1E6-6A76-48B0-A88F-609E59C36B7A}" type="pres">
      <dgm:prSet presAssocID="{FA6FC618-B374-4F81-A158-1FA67905BA38}" presName="wedge4" presStyleLbl="node1" presStyleIdx="3" presStyleCnt="5"/>
      <dgm:spPr/>
    </dgm:pt>
    <dgm:pt modelId="{EC4110F0-1D65-43E5-BA02-DCFAED4B5135}" type="pres">
      <dgm:prSet presAssocID="{FA6FC618-B374-4F81-A158-1FA67905BA38}" presName="dummy4a" presStyleCnt="0"/>
      <dgm:spPr/>
    </dgm:pt>
    <dgm:pt modelId="{E474B1C9-4EEA-41C5-8E37-7FA52E0076FB}" type="pres">
      <dgm:prSet presAssocID="{FA6FC618-B374-4F81-A158-1FA67905BA38}" presName="dummy4b" presStyleCnt="0"/>
      <dgm:spPr/>
    </dgm:pt>
    <dgm:pt modelId="{DC2836DF-3D8C-4C17-9958-1721C5AB5E6F}" type="pres">
      <dgm:prSet presAssocID="{FA6FC618-B374-4F81-A158-1FA67905BA3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6261FA9-C75D-41B4-BF76-17D5E1501055}" type="pres">
      <dgm:prSet presAssocID="{FA6FC618-B374-4F81-A158-1FA67905BA38}" presName="wedge5" presStyleLbl="node1" presStyleIdx="4" presStyleCnt="5"/>
      <dgm:spPr/>
    </dgm:pt>
    <dgm:pt modelId="{18C20EB1-60AB-4CCE-845A-BAF3D3EF6D28}" type="pres">
      <dgm:prSet presAssocID="{FA6FC618-B374-4F81-A158-1FA67905BA38}" presName="dummy5a" presStyleCnt="0"/>
      <dgm:spPr/>
    </dgm:pt>
    <dgm:pt modelId="{6669F337-3402-4193-B790-D28B8A14B59E}" type="pres">
      <dgm:prSet presAssocID="{FA6FC618-B374-4F81-A158-1FA67905BA38}" presName="dummy5b" presStyleCnt="0"/>
      <dgm:spPr/>
    </dgm:pt>
    <dgm:pt modelId="{F510FBE0-3DAA-4E8F-AB09-F3820E99347F}" type="pres">
      <dgm:prSet presAssocID="{FA6FC618-B374-4F81-A158-1FA67905BA3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80C88FF-0A61-47C5-AB68-4A5E99B819A2}" type="pres">
      <dgm:prSet presAssocID="{8D8EFC67-E89B-4062-A8E5-7DFCAF35CF0D}" presName="arrowWedge1" presStyleLbl="fgSibTrans2D1" presStyleIdx="0" presStyleCnt="5"/>
      <dgm:spPr/>
    </dgm:pt>
    <dgm:pt modelId="{85E23D93-105D-43A1-95A5-C496E9C62F09}" type="pres">
      <dgm:prSet presAssocID="{EA3BD7BB-69C6-4BF7-9B55-0BD711740DA0}" presName="arrowWedge2" presStyleLbl="fgSibTrans2D1" presStyleIdx="1" presStyleCnt="5"/>
      <dgm:spPr/>
    </dgm:pt>
    <dgm:pt modelId="{108A7B02-7450-428E-A7D2-6266135E1CC4}" type="pres">
      <dgm:prSet presAssocID="{2DBEC2A7-044C-4001-9F5A-873568342DFE}" presName="arrowWedge3" presStyleLbl="fgSibTrans2D1" presStyleIdx="2" presStyleCnt="5"/>
      <dgm:spPr/>
    </dgm:pt>
    <dgm:pt modelId="{C594FB32-D91E-48FF-BE79-E2B3F219D585}" type="pres">
      <dgm:prSet presAssocID="{27A17246-E2ED-4517-AB4F-66B67F3EE6E9}" presName="arrowWedge4" presStyleLbl="fgSibTrans2D1" presStyleIdx="3" presStyleCnt="5"/>
      <dgm:spPr/>
    </dgm:pt>
    <dgm:pt modelId="{1AF66770-DAA1-4DE5-9844-01AB6C4284A0}" type="pres">
      <dgm:prSet presAssocID="{77DEBDFB-5369-423C-93A1-108EE94E9D70}" presName="arrowWedge5" presStyleLbl="fgSibTrans2D1" presStyleIdx="4" presStyleCnt="5"/>
      <dgm:spPr/>
    </dgm:pt>
  </dgm:ptLst>
  <dgm:cxnLst>
    <dgm:cxn modelId="{9AC3D307-B370-4504-93A8-A1825EB32A25}" type="presOf" srcId="{FA6FC618-B374-4F81-A158-1FA67905BA38}" destId="{25F9EA26-5A7F-424D-9E2C-14303051BA40}" srcOrd="0" destOrd="0" presId="urn:microsoft.com/office/officeart/2005/8/layout/cycle8"/>
    <dgm:cxn modelId="{D84A652E-5DAD-4631-9E3C-597B14BF9147}" srcId="{FA6FC618-B374-4F81-A158-1FA67905BA38}" destId="{116BA091-051B-4430-AD8F-F85284E3F0F3}" srcOrd="3" destOrd="0" parTransId="{E093FAD2-FA4D-492B-A2C5-4DBDE8AE3D10}" sibTransId="{27A17246-E2ED-4517-AB4F-66B67F3EE6E9}"/>
    <dgm:cxn modelId="{7B9DD244-A026-402C-9D70-981C71E9D5F7}" srcId="{FA6FC618-B374-4F81-A158-1FA67905BA38}" destId="{31121760-50E4-4801-8C05-0B9152E82DE9}" srcOrd="4" destOrd="0" parTransId="{6E8D95FF-5F11-4580-A965-F2AB26C8DD75}" sibTransId="{77DEBDFB-5369-423C-93A1-108EE94E9D70}"/>
    <dgm:cxn modelId="{52C10066-E520-481D-8A92-89BE0F6D2FA1}" srcId="{FA6FC618-B374-4F81-A158-1FA67905BA38}" destId="{F292A9C2-110D-4BD1-88B0-147FE1DAEB51}" srcOrd="0" destOrd="0" parTransId="{65D10872-5E66-4E08-8D5A-0FF9DFF8EE32}" sibTransId="{8D8EFC67-E89B-4062-A8E5-7DFCAF35CF0D}"/>
    <dgm:cxn modelId="{34D1474F-353D-485C-8096-69F58D2C90AB}" type="presOf" srcId="{116BA091-051B-4430-AD8F-F85284E3F0F3}" destId="{DC2836DF-3D8C-4C17-9958-1721C5AB5E6F}" srcOrd="1" destOrd="0" presId="urn:microsoft.com/office/officeart/2005/8/layout/cycle8"/>
    <dgm:cxn modelId="{64D4B673-A312-499C-899B-FDC183E0DC71}" type="presOf" srcId="{C3749B64-354A-4067-9B0C-481C5C655C04}" destId="{E3343CD1-521C-4B08-BC91-CE3ED5EB59D6}" srcOrd="0" destOrd="0" presId="urn:microsoft.com/office/officeart/2005/8/layout/cycle8"/>
    <dgm:cxn modelId="{3ADF0F58-8F08-4E62-80E8-8A67969C0957}" type="presOf" srcId="{C3749B64-354A-4067-9B0C-481C5C655C04}" destId="{6AF48100-9D86-47BB-A113-F14AC7530A5B}" srcOrd="1" destOrd="0" presId="urn:microsoft.com/office/officeart/2005/8/layout/cycle8"/>
    <dgm:cxn modelId="{1C0D927E-EDFA-4B52-9A18-7872FA15BB0C}" type="presOf" srcId="{F292A9C2-110D-4BD1-88B0-147FE1DAEB51}" destId="{1AF87F64-54F0-4EDB-AB97-5B78D8FF9EED}" srcOrd="1" destOrd="0" presId="urn:microsoft.com/office/officeart/2005/8/layout/cycle8"/>
    <dgm:cxn modelId="{631B9C8C-EDB5-4168-A368-F6BBE507B3FA}" type="presOf" srcId="{31121760-50E4-4801-8C05-0B9152E82DE9}" destId="{F510FBE0-3DAA-4E8F-AB09-F3820E99347F}" srcOrd="1" destOrd="0" presId="urn:microsoft.com/office/officeart/2005/8/layout/cycle8"/>
    <dgm:cxn modelId="{B152D492-8D29-47CB-B851-55627933B988}" type="presOf" srcId="{3E90DDE5-F7DC-4249-88D3-F72B5842C96C}" destId="{2B14E729-9B95-467F-99B8-9A24EC6C67AB}" srcOrd="0" destOrd="0" presId="urn:microsoft.com/office/officeart/2005/8/layout/cycle8"/>
    <dgm:cxn modelId="{395360C1-8CC7-43BD-B4F9-A58454334516}" type="presOf" srcId="{31121760-50E4-4801-8C05-0B9152E82DE9}" destId="{C6261FA9-C75D-41B4-BF76-17D5E1501055}" srcOrd="0" destOrd="0" presId="urn:microsoft.com/office/officeart/2005/8/layout/cycle8"/>
    <dgm:cxn modelId="{3A3AE2C1-EEBD-450F-A495-99FEACEAABB0}" srcId="{FA6FC618-B374-4F81-A158-1FA67905BA38}" destId="{3E90DDE5-F7DC-4249-88D3-F72B5842C96C}" srcOrd="1" destOrd="0" parTransId="{C6F06619-33D8-4FAA-9CCF-9B82D457892C}" sibTransId="{EA3BD7BB-69C6-4BF7-9B55-0BD711740DA0}"/>
    <dgm:cxn modelId="{7CB15DD3-B2EF-44CA-B6AF-D030439854B2}" type="presOf" srcId="{116BA091-051B-4430-AD8F-F85284E3F0F3}" destId="{074CB1E6-6A76-48B0-A88F-609E59C36B7A}" srcOrd="0" destOrd="0" presId="urn:microsoft.com/office/officeart/2005/8/layout/cycle8"/>
    <dgm:cxn modelId="{7CE858D7-A48B-449C-8580-42DA400B8922}" type="presOf" srcId="{F292A9C2-110D-4BD1-88B0-147FE1DAEB51}" destId="{E7778073-A6B0-4784-8D9A-ABAABC077B31}" srcOrd="0" destOrd="0" presId="urn:microsoft.com/office/officeart/2005/8/layout/cycle8"/>
    <dgm:cxn modelId="{A4A1F1E6-49AC-489D-BA89-790A8F6878FA}" type="presOf" srcId="{3E90DDE5-F7DC-4249-88D3-F72B5842C96C}" destId="{5A890FAD-5919-4C63-B062-492031D5B98F}" srcOrd="1" destOrd="0" presId="urn:microsoft.com/office/officeart/2005/8/layout/cycle8"/>
    <dgm:cxn modelId="{9D1CE5E9-0437-4164-ACD9-8062AF1EDCC8}" srcId="{FA6FC618-B374-4F81-A158-1FA67905BA38}" destId="{C3749B64-354A-4067-9B0C-481C5C655C04}" srcOrd="2" destOrd="0" parTransId="{3545FA18-FBB7-4FAA-AC0E-A128831716AF}" sibTransId="{2DBEC2A7-044C-4001-9F5A-873568342DFE}"/>
    <dgm:cxn modelId="{1436C0AA-7802-44E9-A3AF-CB407E02A451}" type="presParOf" srcId="{25F9EA26-5A7F-424D-9E2C-14303051BA40}" destId="{E7778073-A6B0-4784-8D9A-ABAABC077B31}" srcOrd="0" destOrd="0" presId="urn:microsoft.com/office/officeart/2005/8/layout/cycle8"/>
    <dgm:cxn modelId="{55CE2490-5634-434F-A7A2-675658678602}" type="presParOf" srcId="{25F9EA26-5A7F-424D-9E2C-14303051BA40}" destId="{477EC836-22DA-4842-93F6-5D944EED9FA7}" srcOrd="1" destOrd="0" presId="urn:microsoft.com/office/officeart/2005/8/layout/cycle8"/>
    <dgm:cxn modelId="{E5CAE525-2460-4C96-B47F-DDBB27B33A30}" type="presParOf" srcId="{25F9EA26-5A7F-424D-9E2C-14303051BA40}" destId="{0D8F6C8B-1ACB-43E1-A461-EFBFA30D5547}" srcOrd="2" destOrd="0" presId="urn:microsoft.com/office/officeart/2005/8/layout/cycle8"/>
    <dgm:cxn modelId="{064C532A-0D05-461E-ACB2-035D527C6CAB}" type="presParOf" srcId="{25F9EA26-5A7F-424D-9E2C-14303051BA40}" destId="{1AF87F64-54F0-4EDB-AB97-5B78D8FF9EED}" srcOrd="3" destOrd="0" presId="urn:microsoft.com/office/officeart/2005/8/layout/cycle8"/>
    <dgm:cxn modelId="{4265E6DF-8EDE-43B2-9DFD-F03F8BD3D1D0}" type="presParOf" srcId="{25F9EA26-5A7F-424D-9E2C-14303051BA40}" destId="{2B14E729-9B95-467F-99B8-9A24EC6C67AB}" srcOrd="4" destOrd="0" presId="urn:microsoft.com/office/officeart/2005/8/layout/cycle8"/>
    <dgm:cxn modelId="{512A601A-2D0C-4229-9660-FE3DA24A3BCB}" type="presParOf" srcId="{25F9EA26-5A7F-424D-9E2C-14303051BA40}" destId="{F78322CB-6A90-4834-B715-B45EF6251689}" srcOrd="5" destOrd="0" presId="urn:microsoft.com/office/officeart/2005/8/layout/cycle8"/>
    <dgm:cxn modelId="{F36CFF6E-849D-45E4-9026-150968712ED1}" type="presParOf" srcId="{25F9EA26-5A7F-424D-9E2C-14303051BA40}" destId="{3BC2D649-F196-4905-9B2E-7266A3AA8E5F}" srcOrd="6" destOrd="0" presId="urn:microsoft.com/office/officeart/2005/8/layout/cycle8"/>
    <dgm:cxn modelId="{7B62C83B-3BAA-4651-BB5C-EBB245CB83BB}" type="presParOf" srcId="{25F9EA26-5A7F-424D-9E2C-14303051BA40}" destId="{5A890FAD-5919-4C63-B062-492031D5B98F}" srcOrd="7" destOrd="0" presId="urn:microsoft.com/office/officeart/2005/8/layout/cycle8"/>
    <dgm:cxn modelId="{455427F4-1432-4E36-96A9-B6B7A942EFBA}" type="presParOf" srcId="{25F9EA26-5A7F-424D-9E2C-14303051BA40}" destId="{E3343CD1-521C-4B08-BC91-CE3ED5EB59D6}" srcOrd="8" destOrd="0" presId="urn:microsoft.com/office/officeart/2005/8/layout/cycle8"/>
    <dgm:cxn modelId="{333BD32F-2EDB-4B5E-8DC3-0912AF59298A}" type="presParOf" srcId="{25F9EA26-5A7F-424D-9E2C-14303051BA40}" destId="{9502B584-C731-4184-88A7-516B05B87E5A}" srcOrd="9" destOrd="0" presId="urn:microsoft.com/office/officeart/2005/8/layout/cycle8"/>
    <dgm:cxn modelId="{707450D1-78D2-410B-8869-43CA54221ECE}" type="presParOf" srcId="{25F9EA26-5A7F-424D-9E2C-14303051BA40}" destId="{A1355C88-C361-4DB2-BEB9-B70348CD36AB}" srcOrd="10" destOrd="0" presId="urn:microsoft.com/office/officeart/2005/8/layout/cycle8"/>
    <dgm:cxn modelId="{A2F7E75C-3075-4929-A17D-CF3AD89403B3}" type="presParOf" srcId="{25F9EA26-5A7F-424D-9E2C-14303051BA40}" destId="{6AF48100-9D86-47BB-A113-F14AC7530A5B}" srcOrd="11" destOrd="0" presId="urn:microsoft.com/office/officeart/2005/8/layout/cycle8"/>
    <dgm:cxn modelId="{E6272A5D-0C39-41D7-A2CF-F4F6CACEE577}" type="presParOf" srcId="{25F9EA26-5A7F-424D-9E2C-14303051BA40}" destId="{074CB1E6-6A76-48B0-A88F-609E59C36B7A}" srcOrd="12" destOrd="0" presId="urn:microsoft.com/office/officeart/2005/8/layout/cycle8"/>
    <dgm:cxn modelId="{5BF60B23-4D22-4CFF-80AA-782C51D9AEF4}" type="presParOf" srcId="{25F9EA26-5A7F-424D-9E2C-14303051BA40}" destId="{EC4110F0-1D65-43E5-BA02-DCFAED4B5135}" srcOrd="13" destOrd="0" presId="urn:microsoft.com/office/officeart/2005/8/layout/cycle8"/>
    <dgm:cxn modelId="{5B68776A-CE8E-40A7-9A53-18313582194B}" type="presParOf" srcId="{25F9EA26-5A7F-424D-9E2C-14303051BA40}" destId="{E474B1C9-4EEA-41C5-8E37-7FA52E0076FB}" srcOrd="14" destOrd="0" presId="urn:microsoft.com/office/officeart/2005/8/layout/cycle8"/>
    <dgm:cxn modelId="{01B9005F-6D4C-4D2C-B6D3-5D2FC7FBD1BD}" type="presParOf" srcId="{25F9EA26-5A7F-424D-9E2C-14303051BA40}" destId="{DC2836DF-3D8C-4C17-9958-1721C5AB5E6F}" srcOrd="15" destOrd="0" presId="urn:microsoft.com/office/officeart/2005/8/layout/cycle8"/>
    <dgm:cxn modelId="{2F93B522-DA3E-45D3-9664-78A760D5677C}" type="presParOf" srcId="{25F9EA26-5A7F-424D-9E2C-14303051BA40}" destId="{C6261FA9-C75D-41B4-BF76-17D5E1501055}" srcOrd="16" destOrd="0" presId="urn:microsoft.com/office/officeart/2005/8/layout/cycle8"/>
    <dgm:cxn modelId="{8DE38A34-ABE6-4FA2-A2A3-66C66527FDC3}" type="presParOf" srcId="{25F9EA26-5A7F-424D-9E2C-14303051BA40}" destId="{18C20EB1-60AB-4CCE-845A-BAF3D3EF6D28}" srcOrd="17" destOrd="0" presId="urn:microsoft.com/office/officeart/2005/8/layout/cycle8"/>
    <dgm:cxn modelId="{57209A50-D7F2-4C37-8277-C98926B667C9}" type="presParOf" srcId="{25F9EA26-5A7F-424D-9E2C-14303051BA40}" destId="{6669F337-3402-4193-B790-D28B8A14B59E}" srcOrd="18" destOrd="0" presId="urn:microsoft.com/office/officeart/2005/8/layout/cycle8"/>
    <dgm:cxn modelId="{C3E525BF-4E9E-4C5A-BCA1-C1780A97B5A6}" type="presParOf" srcId="{25F9EA26-5A7F-424D-9E2C-14303051BA40}" destId="{F510FBE0-3DAA-4E8F-AB09-F3820E99347F}" srcOrd="19" destOrd="0" presId="urn:microsoft.com/office/officeart/2005/8/layout/cycle8"/>
    <dgm:cxn modelId="{DBD28378-E6AC-40BE-8053-E15060CD4A71}" type="presParOf" srcId="{25F9EA26-5A7F-424D-9E2C-14303051BA40}" destId="{480C88FF-0A61-47C5-AB68-4A5E99B819A2}" srcOrd="20" destOrd="0" presId="urn:microsoft.com/office/officeart/2005/8/layout/cycle8"/>
    <dgm:cxn modelId="{0AEE87CE-4402-4972-8A98-EC6DEE224A29}" type="presParOf" srcId="{25F9EA26-5A7F-424D-9E2C-14303051BA40}" destId="{85E23D93-105D-43A1-95A5-C496E9C62F09}" srcOrd="21" destOrd="0" presId="urn:microsoft.com/office/officeart/2005/8/layout/cycle8"/>
    <dgm:cxn modelId="{DAB92131-D19C-43AF-8F69-CF257DB8C3A8}" type="presParOf" srcId="{25F9EA26-5A7F-424D-9E2C-14303051BA40}" destId="{108A7B02-7450-428E-A7D2-6266135E1CC4}" srcOrd="22" destOrd="0" presId="urn:microsoft.com/office/officeart/2005/8/layout/cycle8"/>
    <dgm:cxn modelId="{925EE8EB-1CFC-4069-A3C6-6950A0C8C2CB}" type="presParOf" srcId="{25F9EA26-5A7F-424D-9E2C-14303051BA40}" destId="{C594FB32-D91E-48FF-BE79-E2B3F219D585}" srcOrd="23" destOrd="0" presId="urn:microsoft.com/office/officeart/2005/8/layout/cycle8"/>
    <dgm:cxn modelId="{159B3091-6711-4770-8340-DFFFD7AA4660}" type="presParOf" srcId="{25F9EA26-5A7F-424D-9E2C-14303051BA40}" destId="{1AF66770-DAA1-4DE5-9844-01AB6C4284A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8073-A6B0-4784-8D9A-ABAABC077B31}">
      <dsp:nvSpPr>
        <dsp:cNvPr id="0" name=""/>
        <dsp:cNvSpPr/>
      </dsp:nvSpPr>
      <dsp:spPr>
        <a:xfrm>
          <a:off x="613425" y="191494"/>
          <a:ext cx="2598634" cy="259863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gathering</a:t>
          </a:r>
          <a:endParaRPr lang="en-GB" sz="1100" kern="1200"/>
        </a:p>
      </dsp:txBody>
      <dsp:txXfrm>
        <a:off x="1969046" y="628312"/>
        <a:ext cx="835275" cy="556850"/>
      </dsp:txXfrm>
    </dsp:sp>
    <dsp:sp modelId="{2B14E729-9B95-467F-99B8-9A24EC6C67AB}">
      <dsp:nvSpPr>
        <dsp:cNvPr id="0" name=""/>
        <dsp:cNvSpPr/>
      </dsp:nvSpPr>
      <dsp:spPr>
        <a:xfrm>
          <a:off x="635699" y="260791"/>
          <a:ext cx="2598634" cy="259863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Model creation</a:t>
          </a:r>
          <a:endParaRPr lang="en-GB" sz="1100" kern="1200"/>
        </a:p>
      </dsp:txBody>
      <dsp:txXfrm>
        <a:off x="2309344" y="1448120"/>
        <a:ext cx="773403" cy="618722"/>
      </dsp:txXfrm>
    </dsp:sp>
    <dsp:sp modelId="{E3343CD1-521C-4B08-BC91-CE3ED5EB59D6}">
      <dsp:nvSpPr>
        <dsp:cNvPr id="0" name=""/>
        <dsp:cNvSpPr/>
      </dsp:nvSpPr>
      <dsp:spPr>
        <a:xfrm>
          <a:off x="576921" y="303483"/>
          <a:ext cx="2598634" cy="259863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Training</a:t>
          </a:r>
          <a:endParaRPr lang="en-GB" sz="1100" kern="1200"/>
        </a:p>
      </dsp:txBody>
      <dsp:txXfrm>
        <a:off x="1505004" y="2128715"/>
        <a:ext cx="742467" cy="680594"/>
      </dsp:txXfrm>
    </dsp:sp>
    <dsp:sp modelId="{074CB1E6-6A76-48B0-A88F-609E59C36B7A}">
      <dsp:nvSpPr>
        <dsp:cNvPr id="0" name=""/>
        <dsp:cNvSpPr/>
      </dsp:nvSpPr>
      <dsp:spPr>
        <a:xfrm>
          <a:off x="518142" y="260791"/>
          <a:ext cx="2598634" cy="259863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Evaluation</a:t>
          </a:r>
          <a:endParaRPr lang="en-GB" sz="1100" kern="1200"/>
        </a:p>
      </dsp:txBody>
      <dsp:txXfrm>
        <a:off x="669729" y="1448120"/>
        <a:ext cx="773403" cy="618722"/>
      </dsp:txXfrm>
    </dsp:sp>
    <dsp:sp modelId="{C6261FA9-C75D-41B4-BF76-17D5E1501055}">
      <dsp:nvSpPr>
        <dsp:cNvPr id="0" name=""/>
        <dsp:cNvSpPr/>
      </dsp:nvSpPr>
      <dsp:spPr>
        <a:xfrm>
          <a:off x="540416" y="191494"/>
          <a:ext cx="2598634" cy="259863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Deployment</a:t>
          </a:r>
          <a:endParaRPr lang="en-GB" sz="1100" kern="1200"/>
        </a:p>
      </dsp:txBody>
      <dsp:txXfrm>
        <a:off x="948154" y="628312"/>
        <a:ext cx="835275" cy="556850"/>
      </dsp:txXfrm>
    </dsp:sp>
    <dsp:sp modelId="{480C88FF-0A61-47C5-AB68-4A5E99B819A2}">
      <dsp:nvSpPr>
        <dsp:cNvPr id="0" name=""/>
        <dsp:cNvSpPr/>
      </dsp:nvSpPr>
      <dsp:spPr>
        <a:xfrm>
          <a:off x="452435" y="30626"/>
          <a:ext cx="2920370" cy="292037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23D93-105D-43A1-95A5-C496E9C62F09}">
      <dsp:nvSpPr>
        <dsp:cNvPr id="0" name=""/>
        <dsp:cNvSpPr/>
      </dsp:nvSpPr>
      <dsp:spPr>
        <a:xfrm>
          <a:off x="475011" y="99900"/>
          <a:ext cx="2920370" cy="292037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A7B02-7450-428E-A7D2-6266135E1CC4}">
      <dsp:nvSpPr>
        <dsp:cNvPr id="0" name=""/>
        <dsp:cNvSpPr/>
      </dsp:nvSpPr>
      <dsp:spPr>
        <a:xfrm>
          <a:off x="416053" y="142723"/>
          <a:ext cx="2920370" cy="292037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4FB32-D91E-48FF-BE79-E2B3F219D585}">
      <dsp:nvSpPr>
        <dsp:cNvPr id="0" name=""/>
        <dsp:cNvSpPr/>
      </dsp:nvSpPr>
      <dsp:spPr>
        <a:xfrm>
          <a:off x="357094" y="99900"/>
          <a:ext cx="2920370" cy="292037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shade val="90000"/>
            <a:hueOff val="332341"/>
            <a:satOff val="-7097"/>
            <a:lumOff val="26487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66770-DAA1-4DE5-9844-01AB6C4284A0}">
      <dsp:nvSpPr>
        <dsp:cNvPr id="0" name=""/>
        <dsp:cNvSpPr/>
      </dsp:nvSpPr>
      <dsp:spPr>
        <a:xfrm>
          <a:off x="379670" y="30626"/>
          <a:ext cx="2920370" cy="292037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shade val="90000"/>
            <a:hueOff val="166170"/>
            <a:satOff val="-3548"/>
            <a:lumOff val="13244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CE90E-B20B-4920-BC03-546E3A779AF9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C4CA-D1AE-4640-85C5-7C316489B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0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Management domain: actions and observations occur here</a:t>
            </a:r>
          </a:p>
          <a:p>
            <a:r>
              <a:rPr lang="en-US"/>
              <a:t>Environments: include simulations, emulations, or real scenarios ( testbeds, production env etc.)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C4CA-D1AE-4640-85C5-7C316489BE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3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stol.ac.uk/engineering/research/smart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ristol.ac.uk/engineering/research/smart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894B9A-C788-439C-BF98-2B0B0EC07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80" y="2053336"/>
            <a:ext cx="7255002" cy="1760226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85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DB2D1D-7179-4B2D-9866-93B058779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880" y="4271403"/>
            <a:ext cx="7056182" cy="493246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Name: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6620315-A4F2-4AEE-B2CC-BB6BD886F8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80" y="5088019"/>
            <a:ext cx="4330802" cy="493246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8E2F096-8A19-4D06-99B1-3E1B835E3A0F}"/>
              </a:ext>
            </a:extLst>
          </p:cNvPr>
          <p:cNvSpPr/>
          <p:nvPr/>
        </p:nvSpPr>
        <p:spPr>
          <a:xfrm>
            <a:off x="7444260" y="0"/>
            <a:ext cx="4783599" cy="6921231"/>
          </a:xfrm>
          <a:custGeom>
            <a:avLst/>
            <a:gdLst>
              <a:gd name="connsiteX0" fmla="*/ 0 w 6890400"/>
              <a:gd name="connsiteY0" fmla="*/ 0 h 6889361"/>
              <a:gd name="connsiteX1" fmla="*/ 6890400 w 6890400"/>
              <a:gd name="connsiteY1" fmla="*/ 0 h 6889361"/>
              <a:gd name="connsiteX2" fmla="*/ 6890400 w 6890400"/>
              <a:gd name="connsiteY2" fmla="*/ 6889361 h 6889361"/>
              <a:gd name="connsiteX3" fmla="*/ 0 w 6890400"/>
              <a:gd name="connsiteY3" fmla="*/ 6889361 h 6889361"/>
              <a:gd name="connsiteX4" fmla="*/ 0 w 6890400"/>
              <a:gd name="connsiteY4" fmla="*/ 0 h 6889361"/>
              <a:gd name="connsiteX0" fmla="*/ 1773936 w 6890400"/>
              <a:gd name="connsiteY0" fmla="*/ 0 h 6898505"/>
              <a:gd name="connsiteX1" fmla="*/ 6890400 w 6890400"/>
              <a:gd name="connsiteY1" fmla="*/ 9144 h 6898505"/>
              <a:gd name="connsiteX2" fmla="*/ 6890400 w 6890400"/>
              <a:gd name="connsiteY2" fmla="*/ 6898505 h 6898505"/>
              <a:gd name="connsiteX3" fmla="*/ 0 w 6890400"/>
              <a:gd name="connsiteY3" fmla="*/ 6898505 h 6898505"/>
              <a:gd name="connsiteX4" fmla="*/ 1773936 w 6890400"/>
              <a:gd name="connsiteY4" fmla="*/ 0 h 6898505"/>
              <a:gd name="connsiteX0" fmla="*/ 1527048 w 6890400"/>
              <a:gd name="connsiteY0" fmla="*/ 27432 h 6889361"/>
              <a:gd name="connsiteX1" fmla="*/ 6890400 w 6890400"/>
              <a:gd name="connsiteY1" fmla="*/ 0 h 6889361"/>
              <a:gd name="connsiteX2" fmla="*/ 6890400 w 6890400"/>
              <a:gd name="connsiteY2" fmla="*/ 6889361 h 6889361"/>
              <a:gd name="connsiteX3" fmla="*/ 0 w 6890400"/>
              <a:gd name="connsiteY3" fmla="*/ 6889361 h 6889361"/>
              <a:gd name="connsiteX4" fmla="*/ 1527048 w 6890400"/>
              <a:gd name="connsiteY4" fmla="*/ 27432 h 6889361"/>
              <a:gd name="connsiteX0" fmla="*/ 1563624 w 6926976"/>
              <a:gd name="connsiteY0" fmla="*/ 27432 h 6916793"/>
              <a:gd name="connsiteX1" fmla="*/ 6926976 w 6926976"/>
              <a:gd name="connsiteY1" fmla="*/ 0 h 6916793"/>
              <a:gd name="connsiteX2" fmla="*/ 6926976 w 6926976"/>
              <a:gd name="connsiteY2" fmla="*/ 6889361 h 6916793"/>
              <a:gd name="connsiteX3" fmla="*/ 0 w 6926976"/>
              <a:gd name="connsiteY3" fmla="*/ 6916793 h 6916793"/>
              <a:gd name="connsiteX4" fmla="*/ 1563624 w 6926976"/>
              <a:gd name="connsiteY4" fmla="*/ 27432 h 6916793"/>
              <a:gd name="connsiteX0" fmla="*/ 1563624 w 6926976"/>
              <a:gd name="connsiteY0" fmla="*/ 27432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63624 w 6926976"/>
              <a:gd name="connsiteY4" fmla="*/ 27432 h 6916793"/>
              <a:gd name="connsiteX0" fmla="*/ 1554480 w 6926976"/>
              <a:gd name="connsiteY0" fmla="*/ 9144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54480 w 6926976"/>
              <a:gd name="connsiteY4" fmla="*/ 9144 h 6916793"/>
              <a:gd name="connsiteX0" fmla="*/ 1545336 w 6926976"/>
              <a:gd name="connsiteY0" fmla="*/ 9144 h 6916793"/>
              <a:gd name="connsiteX1" fmla="*/ 6926976 w 6926976"/>
              <a:gd name="connsiteY1" fmla="*/ 0 h 6916793"/>
              <a:gd name="connsiteX2" fmla="*/ 6926976 w 6926976"/>
              <a:gd name="connsiteY2" fmla="*/ 6907649 h 6916793"/>
              <a:gd name="connsiteX3" fmla="*/ 0 w 6926976"/>
              <a:gd name="connsiteY3" fmla="*/ 6916793 h 6916793"/>
              <a:gd name="connsiteX4" fmla="*/ 1545336 w 6926976"/>
              <a:gd name="connsiteY4" fmla="*/ 9144 h 6916793"/>
              <a:gd name="connsiteX0" fmla="*/ 1545336 w 6936120"/>
              <a:gd name="connsiteY0" fmla="*/ 0 h 6907649"/>
              <a:gd name="connsiteX1" fmla="*/ 6936120 w 6936120"/>
              <a:gd name="connsiteY1" fmla="*/ 9144 h 6907649"/>
              <a:gd name="connsiteX2" fmla="*/ 6926976 w 6936120"/>
              <a:gd name="connsiteY2" fmla="*/ 6898505 h 6907649"/>
              <a:gd name="connsiteX3" fmla="*/ 0 w 6936120"/>
              <a:gd name="connsiteY3" fmla="*/ 6907649 h 6907649"/>
              <a:gd name="connsiteX4" fmla="*/ 1545336 w 6936120"/>
              <a:gd name="connsiteY4" fmla="*/ 0 h 6907649"/>
              <a:gd name="connsiteX0" fmla="*/ 1545336 w 6926976"/>
              <a:gd name="connsiteY0" fmla="*/ 18288 h 6925937"/>
              <a:gd name="connsiteX1" fmla="*/ 6908688 w 6926976"/>
              <a:gd name="connsiteY1" fmla="*/ 0 h 6925937"/>
              <a:gd name="connsiteX2" fmla="*/ 6926976 w 6926976"/>
              <a:gd name="connsiteY2" fmla="*/ 6916793 h 6925937"/>
              <a:gd name="connsiteX3" fmla="*/ 0 w 6926976"/>
              <a:gd name="connsiteY3" fmla="*/ 6925937 h 6925937"/>
              <a:gd name="connsiteX4" fmla="*/ 1545336 w 6926976"/>
              <a:gd name="connsiteY4" fmla="*/ 18288 h 6925937"/>
              <a:gd name="connsiteX0" fmla="*/ 1563624 w 6926976"/>
              <a:gd name="connsiteY0" fmla="*/ 0 h 6925937"/>
              <a:gd name="connsiteX1" fmla="*/ 6908688 w 6926976"/>
              <a:gd name="connsiteY1" fmla="*/ 0 h 6925937"/>
              <a:gd name="connsiteX2" fmla="*/ 6926976 w 6926976"/>
              <a:gd name="connsiteY2" fmla="*/ 6916793 h 6925937"/>
              <a:gd name="connsiteX3" fmla="*/ 0 w 6926976"/>
              <a:gd name="connsiteY3" fmla="*/ 6925937 h 6925937"/>
              <a:gd name="connsiteX4" fmla="*/ 1563624 w 6926976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6058296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5738256 w 6908688"/>
              <a:gd name="connsiteY2" fmla="*/ 6916793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5253624 w 6908688"/>
              <a:gd name="connsiteY2" fmla="*/ 6898505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768992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869576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6908688"/>
              <a:gd name="connsiteY0" fmla="*/ 0 h 6935081"/>
              <a:gd name="connsiteX1" fmla="*/ 6908688 w 6908688"/>
              <a:gd name="connsiteY1" fmla="*/ 0 h 6935081"/>
              <a:gd name="connsiteX2" fmla="*/ 4805568 w 6908688"/>
              <a:gd name="connsiteY2" fmla="*/ 6935081 h 6935081"/>
              <a:gd name="connsiteX3" fmla="*/ 0 w 6908688"/>
              <a:gd name="connsiteY3" fmla="*/ 6925937 h 6935081"/>
              <a:gd name="connsiteX4" fmla="*/ 1563624 w 6908688"/>
              <a:gd name="connsiteY4" fmla="*/ 0 h 6935081"/>
              <a:gd name="connsiteX0" fmla="*/ 1563624 w 6908688"/>
              <a:gd name="connsiteY0" fmla="*/ 0 h 6925937"/>
              <a:gd name="connsiteX1" fmla="*/ 6908688 w 6908688"/>
              <a:gd name="connsiteY1" fmla="*/ 0 h 6925937"/>
              <a:gd name="connsiteX2" fmla="*/ 4842144 w 6908688"/>
              <a:gd name="connsiteY2" fmla="*/ 6925937 h 6925937"/>
              <a:gd name="connsiteX3" fmla="*/ 0 w 6908688"/>
              <a:gd name="connsiteY3" fmla="*/ 6925937 h 6925937"/>
              <a:gd name="connsiteX4" fmla="*/ 1563624 w 6908688"/>
              <a:gd name="connsiteY4" fmla="*/ 0 h 6925937"/>
              <a:gd name="connsiteX0" fmla="*/ 1563624 w 5034168"/>
              <a:gd name="connsiteY0" fmla="*/ 0 h 6925937"/>
              <a:gd name="connsiteX1" fmla="*/ 5034168 w 5034168"/>
              <a:gd name="connsiteY1" fmla="*/ 0 h 6925937"/>
              <a:gd name="connsiteX2" fmla="*/ 4842144 w 5034168"/>
              <a:gd name="connsiteY2" fmla="*/ 6925937 h 6925937"/>
              <a:gd name="connsiteX3" fmla="*/ 0 w 5034168"/>
              <a:gd name="connsiteY3" fmla="*/ 6925937 h 6925937"/>
              <a:gd name="connsiteX4" fmla="*/ 1563624 w 5034168"/>
              <a:gd name="connsiteY4" fmla="*/ 0 h 6925937"/>
              <a:gd name="connsiteX0" fmla="*/ 1563624 w 5034168"/>
              <a:gd name="connsiteY0" fmla="*/ 0 h 6935081"/>
              <a:gd name="connsiteX1" fmla="*/ 5034168 w 5034168"/>
              <a:gd name="connsiteY1" fmla="*/ 0 h 6935081"/>
              <a:gd name="connsiteX2" fmla="*/ 4878720 w 5034168"/>
              <a:gd name="connsiteY2" fmla="*/ 6935081 h 6935081"/>
              <a:gd name="connsiteX3" fmla="*/ 0 w 5034168"/>
              <a:gd name="connsiteY3" fmla="*/ 6925937 h 6935081"/>
              <a:gd name="connsiteX4" fmla="*/ 1563624 w 5034168"/>
              <a:gd name="connsiteY4" fmla="*/ 0 h 6935081"/>
              <a:gd name="connsiteX0" fmla="*/ 1313008 w 4783552"/>
              <a:gd name="connsiteY0" fmla="*/ 0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313008 w 4783552"/>
              <a:gd name="connsiteY4" fmla="*/ 0 h 6943926"/>
              <a:gd name="connsiteX0" fmla="*/ 1404901 w 4783552"/>
              <a:gd name="connsiteY0" fmla="*/ 8994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404901 w 4783552"/>
              <a:gd name="connsiteY4" fmla="*/ 8994 h 6943926"/>
              <a:gd name="connsiteX0" fmla="*/ 1488440 w 4783552"/>
              <a:gd name="connsiteY0" fmla="*/ 8994 h 6943926"/>
              <a:gd name="connsiteX1" fmla="*/ 4783552 w 4783552"/>
              <a:gd name="connsiteY1" fmla="*/ 0 h 6943926"/>
              <a:gd name="connsiteX2" fmla="*/ 4628104 w 4783552"/>
              <a:gd name="connsiteY2" fmla="*/ 6935081 h 6943926"/>
              <a:gd name="connsiteX3" fmla="*/ 0 w 4783552"/>
              <a:gd name="connsiteY3" fmla="*/ 6943926 h 6943926"/>
              <a:gd name="connsiteX4" fmla="*/ 1488440 w 4783552"/>
              <a:gd name="connsiteY4" fmla="*/ 8994 h 6943926"/>
              <a:gd name="connsiteX0" fmla="*/ 1488440 w 4725075"/>
              <a:gd name="connsiteY0" fmla="*/ 8994 h 6943926"/>
              <a:gd name="connsiteX1" fmla="*/ 4725075 w 4725075"/>
              <a:gd name="connsiteY1" fmla="*/ 0 h 6943926"/>
              <a:gd name="connsiteX2" fmla="*/ 4628104 w 4725075"/>
              <a:gd name="connsiteY2" fmla="*/ 6935081 h 6943926"/>
              <a:gd name="connsiteX3" fmla="*/ 0 w 4725075"/>
              <a:gd name="connsiteY3" fmla="*/ 6943926 h 6943926"/>
              <a:gd name="connsiteX4" fmla="*/ 1488440 w 4725075"/>
              <a:gd name="connsiteY4" fmla="*/ 8994 h 6943926"/>
              <a:gd name="connsiteX0" fmla="*/ 1488440 w 4725075"/>
              <a:gd name="connsiteY0" fmla="*/ 8994 h 6943926"/>
              <a:gd name="connsiteX1" fmla="*/ 4725075 w 4725075"/>
              <a:gd name="connsiteY1" fmla="*/ 0 h 6943926"/>
              <a:gd name="connsiteX2" fmla="*/ 4628104 w 4725075"/>
              <a:gd name="connsiteY2" fmla="*/ 6935081 h 6943926"/>
              <a:gd name="connsiteX3" fmla="*/ 0 w 4725075"/>
              <a:gd name="connsiteY3" fmla="*/ 6943926 h 6943926"/>
              <a:gd name="connsiteX4" fmla="*/ 1488440 w 4725075"/>
              <a:gd name="connsiteY4" fmla="*/ 8994 h 6943926"/>
              <a:gd name="connsiteX0" fmla="*/ 1488440 w 4691659"/>
              <a:gd name="connsiteY0" fmla="*/ 0 h 6934932"/>
              <a:gd name="connsiteX1" fmla="*/ 4691659 w 4691659"/>
              <a:gd name="connsiteY1" fmla="*/ 1 h 6934932"/>
              <a:gd name="connsiteX2" fmla="*/ 4628104 w 4691659"/>
              <a:gd name="connsiteY2" fmla="*/ 6926087 h 6934932"/>
              <a:gd name="connsiteX3" fmla="*/ 0 w 4691659"/>
              <a:gd name="connsiteY3" fmla="*/ 6934932 h 6934932"/>
              <a:gd name="connsiteX4" fmla="*/ 1488440 w 4691659"/>
              <a:gd name="connsiteY4" fmla="*/ 0 h 6934932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55151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91213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91213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62401"/>
              <a:gd name="connsiteX1" fmla="*/ 4691659 w 4691659"/>
              <a:gd name="connsiteY1" fmla="*/ 1 h 6962401"/>
              <a:gd name="connsiteX2" fmla="*/ 4682198 w 4691659"/>
              <a:gd name="connsiteY2" fmla="*/ 6962401 h 6962401"/>
              <a:gd name="connsiteX3" fmla="*/ 0 w 4691659"/>
              <a:gd name="connsiteY3" fmla="*/ 6934932 h 6962401"/>
              <a:gd name="connsiteX4" fmla="*/ 1488440 w 4691659"/>
              <a:gd name="connsiteY4" fmla="*/ 0 h 6962401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82199 w 4691659"/>
              <a:gd name="connsiteY2" fmla="*/ 6944244 h 6944244"/>
              <a:gd name="connsiteX3" fmla="*/ 0 w 4691659"/>
              <a:gd name="connsiteY3" fmla="*/ 6934932 h 6944244"/>
              <a:gd name="connsiteX4" fmla="*/ 1488440 w 4691659"/>
              <a:gd name="connsiteY4" fmla="*/ 0 h 6944244"/>
              <a:gd name="connsiteX0" fmla="*/ 1488440 w 4691659"/>
              <a:gd name="connsiteY0" fmla="*/ 0 h 6944244"/>
              <a:gd name="connsiteX1" fmla="*/ 4691659 w 4691659"/>
              <a:gd name="connsiteY1" fmla="*/ 1 h 6944244"/>
              <a:gd name="connsiteX2" fmla="*/ 4682199 w 4691659"/>
              <a:gd name="connsiteY2" fmla="*/ 6944244 h 6944244"/>
              <a:gd name="connsiteX3" fmla="*/ 0 w 4691659"/>
              <a:gd name="connsiteY3" fmla="*/ 6944011 h 6944244"/>
              <a:gd name="connsiteX4" fmla="*/ 1488440 w 4691659"/>
              <a:gd name="connsiteY4" fmla="*/ 0 h 6944244"/>
              <a:gd name="connsiteX0" fmla="*/ 1624140 w 4827359"/>
              <a:gd name="connsiteY0" fmla="*/ 0 h 6944244"/>
              <a:gd name="connsiteX1" fmla="*/ 4827359 w 4827359"/>
              <a:gd name="connsiteY1" fmla="*/ 1 h 6944244"/>
              <a:gd name="connsiteX2" fmla="*/ 4817899 w 4827359"/>
              <a:gd name="connsiteY2" fmla="*/ 6944244 h 6944244"/>
              <a:gd name="connsiteX3" fmla="*/ 0 w 4827359"/>
              <a:gd name="connsiteY3" fmla="*/ 6935016 h 6944244"/>
              <a:gd name="connsiteX4" fmla="*/ 1624140 w 4827359"/>
              <a:gd name="connsiteY4" fmla="*/ 0 h 694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359" h="6944244">
                <a:moveTo>
                  <a:pt x="1624140" y="0"/>
                </a:moveTo>
                <a:lnTo>
                  <a:pt x="4827359" y="1"/>
                </a:lnTo>
                <a:cubicBezTo>
                  <a:pt x="4827210" y="2314749"/>
                  <a:pt x="4818048" y="4629496"/>
                  <a:pt x="4817899" y="6944244"/>
                </a:cubicBezTo>
                <a:lnTo>
                  <a:pt x="0" y="6935016"/>
                </a:lnTo>
                <a:lnTo>
                  <a:pt x="162414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315" t="-16568" r="-32616" b="-399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FFA6C10-858D-425B-AD32-50B5EFBF090B}"/>
              </a:ext>
            </a:extLst>
          </p:cNvPr>
          <p:cNvSpPr txBox="1">
            <a:spLocks/>
          </p:cNvSpPr>
          <p:nvPr/>
        </p:nvSpPr>
        <p:spPr>
          <a:xfrm>
            <a:off x="9770196" y="0"/>
            <a:ext cx="2457663" cy="1117767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77"/>
              <a:gd name="connsiteY0" fmla="*/ 5143499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43499 h 5155074"/>
              <a:gd name="connsiteX0" fmla="*/ 0 w 3469477"/>
              <a:gd name="connsiteY0" fmla="*/ 5134424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34424 h 5155074"/>
              <a:gd name="connsiteX0" fmla="*/ 0 w 3469478"/>
              <a:gd name="connsiteY0" fmla="*/ 5134424 h 5141461"/>
              <a:gd name="connsiteX1" fmla="*/ 1183466 w 3469478"/>
              <a:gd name="connsiteY1" fmla="*/ 0 h 5141461"/>
              <a:gd name="connsiteX2" fmla="*/ 3465221 w 3469478"/>
              <a:gd name="connsiteY2" fmla="*/ 4537 h 5141461"/>
              <a:gd name="connsiteX3" fmla="*/ 3469377 w 3469478"/>
              <a:gd name="connsiteY3" fmla="*/ 5141461 h 5141461"/>
              <a:gd name="connsiteX4" fmla="*/ 0 w 3469478"/>
              <a:gd name="connsiteY4" fmla="*/ 5134424 h 5141461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27848 h 5134424"/>
              <a:gd name="connsiteX4" fmla="*/ 0 w 3474009"/>
              <a:gd name="connsiteY4" fmla="*/ 5134424 h 5134424"/>
              <a:gd name="connsiteX0" fmla="*/ 0 w 3474009"/>
              <a:gd name="connsiteY0" fmla="*/ 5134424 h 5136924"/>
              <a:gd name="connsiteX1" fmla="*/ 1183466 w 3474009"/>
              <a:gd name="connsiteY1" fmla="*/ 0 h 5136924"/>
              <a:gd name="connsiteX2" fmla="*/ 3465221 w 3474009"/>
              <a:gd name="connsiteY2" fmla="*/ 4537 h 5136924"/>
              <a:gd name="connsiteX3" fmla="*/ 3473949 w 3474009"/>
              <a:gd name="connsiteY3" fmla="*/ 5136924 h 5136924"/>
              <a:gd name="connsiteX4" fmla="*/ 0 w 3474009"/>
              <a:gd name="connsiteY4" fmla="*/ 5134424 h 5136924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32386 h 5134424"/>
              <a:gd name="connsiteX4" fmla="*/ 0 w 3474009"/>
              <a:gd name="connsiteY4" fmla="*/ 5134424 h 5134424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  <a:gd name="connsiteX0" fmla="*/ 0 w 3474365"/>
              <a:gd name="connsiteY0" fmla="*/ 5134424 h 5134424"/>
              <a:gd name="connsiteX1" fmla="*/ 1183466 w 3474365"/>
              <a:gd name="connsiteY1" fmla="*/ 0 h 5134424"/>
              <a:gd name="connsiteX2" fmla="*/ 3474365 w 3474365"/>
              <a:gd name="connsiteY2" fmla="*/ 4537 h 5134424"/>
              <a:gd name="connsiteX3" fmla="*/ 3473949 w 3474365"/>
              <a:gd name="connsiteY3" fmla="*/ 5132386 h 5134424"/>
              <a:gd name="connsiteX4" fmla="*/ 0 w 3474365"/>
              <a:gd name="connsiteY4" fmla="*/ 5134424 h 5134424"/>
              <a:gd name="connsiteX0" fmla="*/ 0 w 3474050"/>
              <a:gd name="connsiteY0" fmla="*/ 5143500 h 5143500"/>
              <a:gd name="connsiteX1" fmla="*/ 1183466 w 3474050"/>
              <a:gd name="connsiteY1" fmla="*/ 9076 h 5143500"/>
              <a:gd name="connsiteX2" fmla="*/ 3469793 w 3474050"/>
              <a:gd name="connsiteY2" fmla="*/ 0 h 5143500"/>
              <a:gd name="connsiteX3" fmla="*/ 3473949 w 3474050"/>
              <a:gd name="connsiteY3" fmla="*/ 5141462 h 5143500"/>
              <a:gd name="connsiteX4" fmla="*/ 0 w 3474050"/>
              <a:gd name="connsiteY4" fmla="*/ 5143500 h 5143500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  <a:gd name="connsiteX0" fmla="*/ 0 w 3474050"/>
              <a:gd name="connsiteY0" fmla="*/ 5129925 h 5129925"/>
              <a:gd name="connsiteX1" fmla="*/ 525946 w 3474050"/>
              <a:gd name="connsiteY1" fmla="*/ 41805 h 5129925"/>
              <a:gd name="connsiteX2" fmla="*/ 3469793 w 3474050"/>
              <a:gd name="connsiteY2" fmla="*/ 38 h 5129925"/>
              <a:gd name="connsiteX3" fmla="*/ 3473949 w 3474050"/>
              <a:gd name="connsiteY3" fmla="*/ 5127887 h 5129925"/>
              <a:gd name="connsiteX4" fmla="*/ 0 w 3474050"/>
              <a:gd name="connsiteY4" fmla="*/ 5129925 h 5129925"/>
              <a:gd name="connsiteX0" fmla="*/ 0 w 3474050"/>
              <a:gd name="connsiteY0" fmla="*/ 5158298 h 5158298"/>
              <a:gd name="connsiteX1" fmla="*/ 354496 w 3474050"/>
              <a:gd name="connsiteY1" fmla="*/ 0 h 5158298"/>
              <a:gd name="connsiteX2" fmla="*/ 3469793 w 3474050"/>
              <a:gd name="connsiteY2" fmla="*/ 28411 h 5158298"/>
              <a:gd name="connsiteX3" fmla="*/ 3473949 w 3474050"/>
              <a:gd name="connsiteY3" fmla="*/ 5156260 h 5158298"/>
              <a:gd name="connsiteX4" fmla="*/ 0 w 3474050"/>
              <a:gd name="connsiteY4" fmla="*/ 5158298 h 5158298"/>
              <a:gd name="connsiteX0" fmla="*/ 0 w 3474050"/>
              <a:gd name="connsiteY0" fmla="*/ 5129888 h 5129888"/>
              <a:gd name="connsiteX1" fmla="*/ 333064 w 3474050"/>
              <a:gd name="connsiteY1" fmla="*/ 18375 h 5129888"/>
              <a:gd name="connsiteX2" fmla="*/ 3469793 w 3474050"/>
              <a:gd name="connsiteY2" fmla="*/ 1 h 5129888"/>
              <a:gd name="connsiteX3" fmla="*/ 3473949 w 3474050"/>
              <a:gd name="connsiteY3" fmla="*/ 5127850 h 5129888"/>
              <a:gd name="connsiteX4" fmla="*/ 0 w 3474050"/>
              <a:gd name="connsiteY4" fmla="*/ 5129888 h 5129888"/>
              <a:gd name="connsiteX0" fmla="*/ 0 w 3473997"/>
              <a:gd name="connsiteY0" fmla="*/ 5111513 h 5111513"/>
              <a:gd name="connsiteX1" fmla="*/ 333064 w 3473997"/>
              <a:gd name="connsiteY1" fmla="*/ 0 h 5111513"/>
              <a:gd name="connsiteX2" fmla="*/ 3462649 w 3473997"/>
              <a:gd name="connsiteY2" fmla="*/ 51803 h 5111513"/>
              <a:gd name="connsiteX3" fmla="*/ 3473949 w 3473997"/>
              <a:gd name="connsiteY3" fmla="*/ 5109475 h 5111513"/>
              <a:gd name="connsiteX4" fmla="*/ 0 w 3473997"/>
              <a:gd name="connsiteY4" fmla="*/ 5111513 h 5111513"/>
              <a:gd name="connsiteX0" fmla="*/ 0 w 3473997"/>
              <a:gd name="connsiteY0" fmla="*/ 5111513 h 5111513"/>
              <a:gd name="connsiteX1" fmla="*/ 254483 w 3473997"/>
              <a:gd name="connsiteY1" fmla="*/ 0 h 5111513"/>
              <a:gd name="connsiteX2" fmla="*/ 3462649 w 3473997"/>
              <a:gd name="connsiteY2" fmla="*/ 51803 h 5111513"/>
              <a:gd name="connsiteX3" fmla="*/ 3473949 w 3473997"/>
              <a:gd name="connsiteY3" fmla="*/ 5109475 h 5111513"/>
              <a:gd name="connsiteX4" fmla="*/ 0 w 3473997"/>
              <a:gd name="connsiteY4" fmla="*/ 5111513 h 5111513"/>
              <a:gd name="connsiteX0" fmla="*/ 0 w 3459709"/>
              <a:gd name="connsiteY0" fmla="*/ 3918200 h 5109475"/>
              <a:gd name="connsiteX1" fmla="*/ 240195 w 3459709"/>
              <a:gd name="connsiteY1" fmla="*/ 0 h 5109475"/>
              <a:gd name="connsiteX2" fmla="*/ 3448361 w 3459709"/>
              <a:gd name="connsiteY2" fmla="*/ 51803 h 5109475"/>
              <a:gd name="connsiteX3" fmla="*/ 3459661 w 3459709"/>
              <a:gd name="connsiteY3" fmla="*/ 5109475 h 5109475"/>
              <a:gd name="connsiteX4" fmla="*/ 0 w 3459709"/>
              <a:gd name="connsiteY4" fmla="*/ 3918200 h 5109475"/>
              <a:gd name="connsiteX0" fmla="*/ 0 w 3459709"/>
              <a:gd name="connsiteY0" fmla="*/ 3918200 h 3995716"/>
              <a:gd name="connsiteX1" fmla="*/ 240195 w 3459709"/>
              <a:gd name="connsiteY1" fmla="*/ 0 h 3995716"/>
              <a:gd name="connsiteX2" fmla="*/ 3448361 w 3459709"/>
              <a:gd name="connsiteY2" fmla="*/ 51803 h 3995716"/>
              <a:gd name="connsiteX3" fmla="*/ 3459661 w 3459709"/>
              <a:gd name="connsiteY3" fmla="*/ 3995716 h 3995716"/>
              <a:gd name="connsiteX4" fmla="*/ 0 w 3459709"/>
              <a:gd name="connsiteY4" fmla="*/ 3918200 h 3995716"/>
              <a:gd name="connsiteX0" fmla="*/ 0 w 3470425"/>
              <a:gd name="connsiteY0" fmla="*/ 3944718 h 3995716"/>
              <a:gd name="connsiteX1" fmla="*/ 250911 w 3470425"/>
              <a:gd name="connsiteY1" fmla="*/ 0 h 3995716"/>
              <a:gd name="connsiteX2" fmla="*/ 3459077 w 3470425"/>
              <a:gd name="connsiteY2" fmla="*/ 51803 h 3995716"/>
              <a:gd name="connsiteX3" fmla="*/ 3470377 w 3470425"/>
              <a:gd name="connsiteY3" fmla="*/ 3995716 h 3995716"/>
              <a:gd name="connsiteX4" fmla="*/ 0 w 3470425"/>
              <a:gd name="connsiteY4" fmla="*/ 3944718 h 3995716"/>
              <a:gd name="connsiteX0" fmla="*/ 0 w 3470425"/>
              <a:gd name="connsiteY0" fmla="*/ 3918200 h 3969198"/>
              <a:gd name="connsiteX1" fmla="*/ 241982 w 3470425"/>
              <a:gd name="connsiteY1" fmla="*/ 0 h 3969198"/>
              <a:gd name="connsiteX2" fmla="*/ 3459077 w 3470425"/>
              <a:gd name="connsiteY2" fmla="*/ 25285 h 3969198"/>
              <a:gd name="connsiteX3" fmla="*/ 3470377 w 3470425"/>
              <a:gd name="connsiteY3" fmla="*/ 3969198 h 3969198"/>
              <a:gd name="connsiteX4" fmla="*/ 0 w 3470425"/>
              <a:gd name="connsiteY4" fmla="*/ 3918200 h 3969198"/>
              <a:gd name="connsiteX0" fmla="*/ 0 w 3472206"/>
              <a:gd name="connsiteY0" fmla="*/ 3918200 h 3949309"/>
              <a:gd name="connsiteX1" fmla="*/ 241982 w 3472206"/>
              <a:gd name="connsiteY1" fmla="*/ 0 h 3949309"/>
              <a:gd name="connsiteX2" fmla="*/ 3459077 w 3472206"/>
              <a:gd name="connsiteY2" fmla="*/ 25285 h 3949309"/>
              <a:gd name="connsiteX3" fmla="*/ 3472163 w 3472206"/>
              <a:gd name="connsiteY3" fmla="*/ 3949309 h 3949309"/>
              <a:gd name="connsiteX4" fmla="*/ 0 w 3472206"/>
              <a:gd name="connsiteY4" fmla="*/ 3918200 h 3949309"/>
              <a:gd name="connsiteX0" fmla="*/ 0 w 3459077"/>
              <a:gd name="connsiteY0" fmla="*/ 3918200 h 3929420"/>
              <a:gd name="connsiteX1" fmla="*/ 241982 w 3459077"/>
              <a:gd name="connsiteY1" fmla="*/ 0 h 3929420"/>
              <a:gd name="connsiteX2" fmla="*/ 3459077 w 3459077"/>
              <a:gd name="connsiteY2" fmla="*/ 25285 h 3929420"/>
              <a:gd name="connsiteX3" fmla="*/ 3456089 w 3459077"/>
              <a:gd name="connsiteY3" fmla="*/ 3929420 h 3929420"/>
              <a:gd name="connsiteX4" fmla="*/ 0 w 3459077"/>
              <a:gd name="connsiteY4" fmla="*/ 3918200 h 3929420"/>
              <a:gd name="connsiteX0" fmla="*/ 0 w 3459077"/>
              <a:gd name="connsiteY0" fmla="*/ 3918200 h 3918200"/>
              <a:gd name="connsiteX1" fmla="*/ 241982 w 3459077"/>
              <a:gd name="connsiteY1" fmla="*/ 0 h 3918200"/>
              <a:gd name="connsiteX2" fmla="*/ 3459077 w 3459077"/>
              <a:gd name="connsiteY2" fmla="*/ 25285 h 3918200"/>
              <a:gd name="connsiteX3" fmla="*/ 3456089 w 3459077"/>
              <a:gd name="connsiteY3" fmla="*/ 3909531 h 3918200"/>
              <a:gd name="connsiteX4" fmla="*/ 0 w 3459077"/>
              <a:gd name="connsiteY4" fmla="*/ 3918200 h 3918200"/>
              <a:gd name="connsiteX0" fmla="*/ 0 w 3456309"/>
              <a:gd name="connsiteY0" fmla="*/ 3918200 h 3918200"/>
              <a:gd name="connsiteX1" fmla="*/ 241982 w 3456309"/>
              <a:gd name="connsiteY1" fmla="*/ 0 h 3918200"/>
              <a:gd name="connsiteX2" fmla="*/ 3455505 w 3456309"/>
              <a:gd name="connsiteY2" fmla="*/ 18653 h 3918200"/>
              <a:gd name="connsiteX3" fmla="*/ 3456089 w 3456309"/>
              <a:gd name="connsiteY3" fmla="*/ 3909531 h 3918200"/>
              <a:gd name="connsiteX4" fmla="*/ 0 w 3456309"/>
              <a:gd name="connsiteY4" fmla="*/ 3918200 h 3918200"/>
              <a:gd name="connsiteX0" fmla="*/ 0 w 3456309"/>
              <a:gd name="connsiteY0" fmla="*/ 3918200 h 3918200"/>
              <a:gd name="connsiteX1" fmla="*/ 241982 w 3456309"/>
              <a:gd name="connsiteY1" fmla="*/ 0 h 3918200"/>
              <a:gd name="connsiteX2" fmla="*/ 3455505 w 3456309"/>
              <a:gd name="connsiteY2" fmla="*/ 18653 h 3918200"/>
              <a:gd name="connsiteX3" fmla="*/ 3456089 w 3456309"/>
              <a:gd name="connsiteY3" fmla="*/ 3909531 h 3918200"/>
              <a:gd name="connsiteX4" fmla="*/ 0 w 3456309"/>
              <a:gd name="connsiteY4" fmla="*/ 3918200 h 3918200"/>
              <a:gd name="connsiteX0" fmla="*/ 0 w 3456129"/>
              <a:gd name="connsiteY0" fmla="*/ 3918200 h 3918200"/>
              <a:gd name="connsiteX1" fmla="*/ 241982 w 3456129"/>
              <a:gd name="connsiteY1" fmla="*/ 0 h 3918200"/>
              <a:gd name="connsiteX2" fmla="*/ 3455505 w 3456129"/>
              <a:gd name="connsiteY2" fmla="*/ 18653 h 3918200"/>
              <a:gd name="connsiteX3" fmla="*/ 3456089 w 3456129"/>
              <a:gd name="connsiteY3" fmla="*/ 3909531 h 3918200"/>
              <a:gd name="connsiteX4" fmla="*/ 0 w 3456129"/>
              <a:gd name="connsiteY4" fmla="*/ 3918200 h 3918200"/>
              <a:gd name="connsiteX0" fmla="*/ 0 w 3456129"/>
              <a:gd name="connsiteY0" fmla="*/ 3918200 h 3918200"/>
              <a:gd name="connsiteX1" fmla="*/ 241982 w 3456129"/>
              <a:gd name="connsiteY1" fmla="*/ 0 h 3918200"/>
              <a:gd name="connsiteX2" fmla="*/ 3455505 w 3456129"/>
              <a:gd name="connsiteY2" fmla="*/ 18653 h 3918200"/>
              <a:gd name="connsiteX3" fmla="*/ 3456089 w 3456129"/>
              <a:gd name="connsiteY3" fmla="*/ 3909531 h 3918200"/>
              <a:gd name="connsiteX4" fmla="*/ 0 w 3456129"/>
              <a:gd name="connsiteY4" fmla="*/ 3918200 h 3918200"/>
              <a:gd name="connsiteX0" fmla="*/ 0 w 3456089"/>
              <a:gd name="connsiteY0" fmla="*/ 3918200 h 3918200"/>
              <a:gd name="connsiteX1" fmla="*/ 241982 w 3456089"/>
              <a:gd name="connsiteY1" fmla="*/ 0 h 3918200"/>
              <a:gd name="connsiteX2" fmla="*/ 2323935 w 3456089"/>
              <a:gd name="connsiteY2" fmla="*/ 44110 h 3918200"/>
              <a:gd name="connsiteX3" fmla="*/ 3456089 w 3456089"/>
              <a:gd name="connsiteY3" fmla="*/ 3909531 h 3918200"/>
              <a:gd name="connsiteX4" fmla="*/ 0 w 3456089"/>
              <a:gd name="connsiteY4" fmla="*/ 3918200 h 3918200"/>
              <a:gd name="connsiteX0" fmla="*/ 0 w 3456089"/>
              <a:gd name="connsiteY0" fmla="*/ 3918200 h 3918200"/>
              <a:gd name="connsiteX1" fmla="*/ 241982 w 3456089"/>
              <a:gd name="connsiteY1" fmla="*/ 0 h 3918200"/>
              <a:gd name="connsiteX2" fmla="*/ 2323935 w 3456089"/>
              <a:gd name="connsiteY2" fmla="*/ 18653 h 3918200"/>
              <a:gd name="connsiteX3" fmla="*/ 3456089 w 3456089"/>
              <a:gd name="connsiteY3" fmla="*/ 3909531 h 3918200"/>
              <a:gd name="connsiteX4" fmla="*/ 0 w 3456089"/>
              <a:gd name="connsiteY4" fmla="*/ 3918200 h 3918200"/>
              <a:gd name="connsiteX0" fmla="*/ 0 w 2324559"/>
              <a:gd name="connsiteY0" fmla="*/ 3918200 h 3918200"/>
              <a:gd name="connsiteX1" fmla="*/ 241982 w 2324559"/>
              <a:gd name="connsiteY1" fmla="*/ 0 h 3918200"/>
              <a:gd name="connsiteX2" fmla="*/ 2323935 w 2324559"/>
              <a:gd name="connsiteY2" fmla="*/ 18653 h 3918200"/>
              <a:gd name="connsiteX3" fmla="*/ 2324519 w 2324559"/>
              <a:gd name="connsiteY3" fmla="*/ 3909530 h 3918200"/>
              <a:gd name="connsiteX4" fmla="*/ 0 w 2324559"/>
              <a:gd name="connsiteY4" fmla="*/ 3918200 h 3918200"/>
              <a:gd name="connsiteX0" fmla="*/ 0 w 2324559"/>
              <a:gd name="connsiteY0" fmla="*/ 3924506 h 3924506"/>
              <a:gd name="connsiteX1" fmla="*/ 241982 w 2324559"/>
              <a:gd name="connsiteY1" fmla="*/ 6306 h 3924506"/>
              <a:gd name="connsiteX2" fmla="*/ 2323935 w 2324559"/>
              <a:gd name="connsiteY2" fmla="*/ 0 h 3924506"/>
              <a:gd name="connsiteX3" fmla="*/ 2324519 w 2324559"/>
              <a:gd name="connsiteY3" fmla="*/ 3915836 h 3924506"/>
              <a:gd name="connsiteX4" fmla="*/ 0 w 2324559"/>
              <a:gd name="connsiteY4" fmla="*/ 3924506 h 39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559" h="3924506">
                <a:moveTo>
                  <a:pt x="0" y="3924506"/>
                </a:moveTo>
                <a:lnTo>
                  <a:pt x="241982" y="6306"/>
                </a:lnTo>
                <a:lnTo>
                  <a:pt x="2323935" y="0"/>
                </a:lnTo>
                <a:cubicBezTo>
                  <a:pt x="2309270" y="36246"/>
                  <a:pt x="2325468" y="2199407"/>
                  <a:pt x="2324519" y="3915836"/>
                </a:cubicBezTo>
                <a:lnTo>
                  <a:pt x="0" y="3924506"/>
                </a:lnTo>
                <a:close/>
              </a:path>
            </a:pathLst>
          </a:custGeom>
          <a:solidFill>
            <a:srgbClr val="E0249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0A52171F-E97A-4CAE-BFE9-1A32AE202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B0091D-0593-4EFF-9492-35DB45CF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Slide - Bright  pink sla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/>
        </p:nvSpPr>
        <p:spPr>
          <a:xfrm>
            <a:off x="7448587" y="0"/>
            <a:ext cx="1756375" cy="685800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375" h="6924855">
                <a:moveTo>
                  <a:pt x="0" y="6924855"/>
                </a:moveTo>
                <a:lnTo>
                  <a:pt x="1590653" y="1"/>
                </a:lnTo>
                <a:lnTo>
                  <a:pt x="1756375" y="0"/>
                </a:lnTo>
                <a:lnTo>
                  <a:pt x="191600" y="6924855"/>
                </a:lnTo>
                <a:lnTo>
                  <a:pt x="0" y="6924855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D97A09-BFC4-44E2-97AD-EA47CE3AC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76358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4BAAD-DFA3-49E4-9FE8-845547C4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End Slide - Bright  pink  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E7391E-64BF-4751-AF67-509479C702E8}"/>
              </a:ext>
            </a:extLst>
          </p:cNvPr>
          <p:cNvSpPr txBox="1">
            <a:spLocks/>
          </p:cNvSpPr>
          <p:nvPr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DCFBEC7A-1A17-406F-AF0D-AA4303370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43F187-7ADA-4E7B-9F70-6FF11F1A2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53035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94EA55E-BB33-421B-9A02-9F7DEE9E8B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0162" y="3289909"/>
            <a:ext cx="6496050" cy="1338652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B942EE-89A7-443E-8F1B-A172C0E7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7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_End Slide - Bright  pink  right slant- no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E7391E-64BF-4751-AF67-509479C702E8}"/>
              </a:ext>
            </a:extLst>
          </p:cNvPr>
          <p:cNvSpPr txBox="1">
            <a:spLocks/>
          </p:cNvSpPr>
          <p:nvPr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C3A7AB0-488F-4CC0-94AB-8CF05F1E0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13AEBE-42BF-413B-A4F8-CEF7E4BAC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53035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7E7A76-27FA-4FC6-8260-50FF16AF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90398A13-9D27-4DAF-AC36-42D8FD7250A1}"/>
              </a:ext>
            </a:extLst>
          </p:cNvPr>
          <p:cNvSpPr/>
          <p:nvPr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E189983-3481-46A6-91D8-02720FD6A021}"/>
              </a:ext>
            </a:extLst>
          </p:cNvPr>
          <p:cNvSpPr txBox="1">
            <a:spLocks/>
          </p:cNvSpPr>
          <p:nvPr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C5B5B7F7-6AFC-4715-817E-8BFEAE041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End Slide - Bright  pink left sla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>
            <a:spLocks/>
          </p:cNvSpPr>
          <p:nvPr/>
        </p:nvSpPr>
        <p:spPr>
          <a:xfrm flipH="1" flipV="1">
            <a:off x="-5220" y="-16699"/>
            <a:ext cx="9060162" cy="692543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8727575"/>
              <a:gd name="connsiteY0" fmla="*/ 6890775 h 6890775"/>
              <a:gd name="connsiteX1" fmla="*/ 1561624 w 8727575"/>
              <a:gd name="connsiteY1" fmla="*/ 3417 h 6890775"/>
              <a:gd name="connsiteX2" fmla="*/ 4789861 w 8727575"/>
              <a:gd name="connsiteY2" fmla="*/ 0 h 6890775"/>
              <a:gd name="connsiteX3" fmla="*/ 8727573 w 8727575"/>
              <a:gd name="connsiteY3" fmla="*/ 6877052 h 6890775"/>
              <a:gd name="connsiteX4" fmla="*/ 0 w 8727575"/>
              <a:gd name="connsiteY4" fmla="*/ 6890775 h 6890775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1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181"/>
              <a:gd name="connsiteY0" fmla="*/ 6887358 h 6887358"/>
              <a:gd name="connsiteX1" fmla="*/ 1561624 w 8728181"/>
              <a:gd name="connsiteY1" fmla="*/ 0 h 6887358"/>
              <a:gd name="connsiteX2" fmla="*/ 8718978 w 8728181"/>
              <a:gd name="connsiteY2" fmla="*/ 2372 h 6887358"/>
              <a:gd name="connsiteX3" fmla="*/ 8727573 w 8728181"/>
              <a:gd name="connsiteY3" fmla="*/ 6873635 h 6887358"/>
              <a:gd name="connsiteX4" fmla="*/ 0 w 8728181"/>
              <a:gd name="connsiteY4" fmla="*/ 6887358 h 6887358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0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586"/>
              <a:gd name="connsiteY0" fmla="*/ 6892574 h 6892574"/>
              <a:gd name="connsiteX1" fmla="*/ 1561624 w 8728586"/>
              <a:gd name="connsiteY1" fmla="*/ 5216 h 6892574"/>
              <a:gd name="connsiteX2" fmla="*/ 8726430 w 8728586"/>
              <a:gd name="connsiteY2" fmla="*/ 0 h 6892574"/>
              <a:gd name="connsiteX3" fmla="*/ 8727573 w 8728586"/>
              <a:gd name="connsiteY3" fmla="*/ 6878851 h 6892574"/>
              <a:gd name="connsiteX4" fmla="*/ 0 w 8728586"/>
              <a:gd name="connsiteY4" fmla="*/ 6892574 h 6892574"/>
              <a:gd name="connsiteX0" fmla="*/ 0 w 8854342"/>
              <a:gd name="connsiteY0" fmla="*/ 6892574 h 6901615"/>
              <a:gd name="connsiteX1" fmla="*/ 1561624 w 8854342"/>
              <a:gd name="connsiteY1" fmla="*/ 5216 h 6901615"/>
              <a:gd name="connsiteX2" fmla="*/ 8726430 w 8854342"/>
              <a:gd name="connsiteY2" fmla="*/ 0 h 6901615"/>
              <a:gd name="connsiteX3" fmla="*/ 8854259 w 8854342"/>
              <a:gd name="connsiteY3" fmla="*/ 6901615 h 6901615"/>
              <a:gd name="connsiteX4" fmla="*/ 0 w 8854342"/>
              <a:gd name="connsiteY4" fmla="*/ 6892574 h 6901615"/>
              <a:gd name="connsiteX0" fmla="*/ 0 w 8860569"/>
              <a:gd name="connsiteY0" fmla="*/ 6887358 h 6896399"/>
              <a:gd name="connsiteX1" fmla="*/ 1561624 w 8860569"/>
              <a:gd name="connsiteY1" fmla="*/ 0 h 6896399"/>
              <a:gd name="connsiteX2" fmla="*/ 8860569 w 8860569"/>
              <a:gd name="connsiteY2" fmla="*/ 2372 h 6896399"/>
              <a:gd name="connsiteX3" fmla="*/ 8854259 w 8860569"/>
              <a:gd name="connsiteY3" fmla="*/ 6896399 h 6896399"/>
              <a:gd name="connsiteX4" fmla="*/ 0 w 8860569"/>
              <a:gd name="connsiteY4" fmla="*/ 6887358 h 689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569" h="6896399">
                <a:moveTo>
                  <a:pt x="0" y="6887358"/>
                </a:moveTo>
                <a:lnTo>
                  <a:pt x="1561624" y="0"/>
                </a:lnTo>
                <a:lnTo>
                  <a:pt x="8860569" y="2372"/>
                </a:lnTo>
                <a:cubicBezTo>
                  <a:pt x="8856653" y="2296143"/>
                  <a:pt x="8858175" y="4602628"/>
                  <a:pt x="8854259" y="6896399"/>
                </a:cubicBezTo>
                <a:lnTo>
                  <a:pt x="0" y="6887358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hlinkClick r:id="rId2"/>
            <a:extLst>
              <a:ext uri="{FF2B5EF4-FFF2-40B4-BE49-F238E27FC236}">
                <a16:creationId xmlns:a16="http://schemas.microsoft.com/office/drawing/2014/main" id="{BE0C6776-840C-46FB-AB70-34138E4BE324}"/>
              </a:ext>
            </a:extLst>
          </p:cNvPr>
          <p:cNvSpPr txBox="1">
            <a:spLocks/>
          </p:cNvSpPr>
          <p:nvPr/>
        </p:nvSpPr>
        <p:spPr>
          <a:xfrm>
            <a:off x="359999" y="6356350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F056A0-8003-4A95-8FE0-B5907305F13C}"/>
              </a:ext>
            </a:extLst>
          </p:cNvPr>
          <p:cNvSpPr txBox="1">
            <a:spLocks/>
          </p:cNvSpPr>
          <p:nvPr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rgbClr val="E0249A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rgbClr val="E02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448471-5729-456E-8442-21CA2FED9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37" y="2749809"/>
            <a:ext cx="6495702" cy="549213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F83653-13D1-4345-8F41-D74A6743F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37" y="3299022"/>
            <a:ext cx="5795407" cy="1338652"/>
          </a:xfrm>
        </p:spPr>
        <p:txBody>
          <a:bodyPr tIns="0" rIns="0" b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BA2702-BBE6-4538-9E71-6BC60B31A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7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End Slide - Bright  pink left slant -no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>
            <a:spLocks/>
          </p:cNvSpPr>
          <p:nvPr/>
        </p:nvSpPr>
        <p:spPr>
          <a:xfrm flipH="1" flipV="1">
            <a:off x="-5220" y="-16699"/>
            <a:ext cx="9060162" cy="6925430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4789861"/>
              <a:gd name="connsiteY0" fmla="*/ 6890775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90775 h 6895827"/>
              <a:gd name="connsiteX0" fmla="*/ 0 w 8727575"/>
              <a:gd name="connsiteY0" fmla="*/ 6890775 h 6890775"/>
              <a:gd name="connsiteX1" fmla="*/ 1561624 w 8727575"/>
              <a:gd name="connsiteY1" fmla="*/ 3417 h 6890775"/>
              <a:gd name="connsiteX2" fmla="*/ 4789861 w 8727575"/>
              <a:gd name="connsiteY2" fmla="*/ 0 h 6890775"/>
              <a:gd name="connsiteX3" fmla="*/ 8727573 w 8727575"/>
              <a:gd name="connsiteY3" fmla="*/ 6877052 h 6890775"/>
              <a:gd name="connsiteX4" fmla="*/ 0 w 8727575"/>
              <a:gd name="connsiteY4" fmla="*/ 6890775 h 6890775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1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181"/>
              <a:gd name="connsiteY0" fmla="*/ 6887358 h 6887358"/>
              <a:gd name="connsiteX1" fmla="*/ 1561624 w 8728181"/>
              <a:gd name="connsiteY1" fmla="*/ 0 h 6887358"/>
              <a:gd name="connsiteX2" fmla="*/ 8718978 w 8728181"/>
              <a:gd name="connsiteY2" fmla="*/ 2372 h 6887358"/>
              <a:gd name="connsiteX3" fmla="*/ 8727573 w 8728181"/>
              <a:gd name="connsiteY3" fmla="*/ 6873635 h 6887358"/>
              <a:gd name="connsiteX4" fmla="*/ 0 w 8728181"/>
              <a:gd name="connsiteY4" fmla="*/ 6887358 h 6887358"/>
              <a:gd name="connsiteX0" fmla="*/ 0 w 8728586"/>
              <a:gd name="connsiteY0" fmla="*/ 6900162 h 6900162"/>
              <a:gd name="connsiteX1" fmla="*/ 1561624 w 8728586"/>
              <a:gd name="connsiteY1" fmla="*/ 12804 h 6900162"/>
              <a:gd name="connsiteX2" fmla="*/ 8726430 w 8728586"/>
              <a:gd name="connsiteY2" fmla="*/ 0 h 6900162"/>
              <a:gd name="connsiteX3" fmla="*/ 8727573 w 8728586"/>
              <a:gd name="connsiteY3" fmla="*/ 6886439 h 6900162"/>
              <a:gd name="connsiteX4" fmla="*/ 0 w 8728586"/>
              <a:gd name="connsiteY4" fmla="*/ 6900162 h 6900162"/>
              <a:gd name="connsiteX0" fmla="*/ 0 w 8728586"/>
              <a:gd name="connsiteY0" fmla="*/ 6892574 h 6892574"/>
              <a:gd name="connsiteX1" fmla="*/ 1561624 w 8728586"/>
              <a:gd name="connsiteY1" fmla="*/ 5216 h 6892574"/>
              <a:gd name="connsiteX2" fmla="*/ 8726430 w 8728586"/>
              <a:gd name="connsiteY2" fmla="*/ 0 h 6892574"/>
              <a:gd name="connsiteX3" fmla="*/ 8727573 w 8728586"/>
              <a:gd name="connsiteY3" fmla="*/ 6878851 h 6892574"/>
              <a:gd name="connsiteX4" fmla="*/ 0 w 8728586"/>
              <a:gd name="connsiteY4" fmla="*/ 6892574 h 6892574"/>
              <a:gd name="connsiteX0" fmla="*/ 0 w 8854342"/>
              <a:gd name="connsiteY0" fmla="*/ 6892574 h 6901615"/>
              <a:gd name="connsiteX1" fmla="*/ 1561624 w 8854342"/>
              <a:gd name="connsiteY1" fmla="*/ 5216 h 6901615"/>
              <a:gd name="connsiteX2" fmla="*/ 8726430 w 8854342"/>
              <a:gd name="connsiteY2" fmla="*/ 0 h 6901615"/>
              <a:gd name="connsiteX3" fmla="*/ 8854259 w 8854342"/>
              <a:gd name="connsiteY3" fmla="*/ 6901615 h 6901615"/>
              <a:gd name="connsiteX4" fmla="*/ 0 w 8854342"/>
              <a:gd name="connsiteY4" fmla="*/ 6892574 h 6901615"/>
              <a:gd name="connsiteX0" fmla="*/ 0 w 8860569"/>
              <a:gd name="connsiteY0" fmla="*/ 6887358 h 6896399"/>
              <a:gd name="connsiteX1" fmla="*/ 1561624 w 8860569"/>
              <a:gd name="connsiteY1" fmla="*/ 0 h 6896399"/>
              <a:gd name="connsiteX2" fmla="*/ 8860569 w 8860569"/>
              <a:gd name="connsiteY2" fmla="*/ 2372 h 6896399"/>
              <a:gd name="connsiteX3" fmla="*/ 8854259 w 8860569"/>
              <a:gd name="connsiteY3" fmla="*/ 6896399 h 6896399"/>
              <a:gd name="connsiteX4" fmla="*/ 0 w 8860569"/>
              <a:gd name="connsiteY4" fmla="*/ 6887358 h 689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569" h="6896399">
                <a:moveTo>
                  <a:pt x="0" y="6887358"/>
                </a:moveTo>
                <a:lnTo>
                  <a:pt x="1561624" y="0"/>
                </a:lnTo>
                <a:lnTo>
                  <a:pt x="8860569" y="2372"/>
                </a:lnTo>
                <a:cubicBezTo>
                  <a:pt x="8856653" y="2296143"/>
                  <a:pt x="8858175" y="4602628"/>
                  <a:pt x="8854259" y="6896399"/>
                </a:cubicBezTo>
                <a:lnTo>
                  <a:pt x="0" y="6887358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7" name="Text Placeholder 3">
            <a:hlinkClick r:id="rId2"/>
            <a:extLst>
              <a:ext uri="{FF2B5EF4-FFF2-40B4-BE49-F238E27FC236}">
                <a16:creationId xmlns:a16="http://schemas.microsoft.com/office/drawing/2014/main" id="{7788D880-5676-4101-82D1-F8373E1322B3}"/>
              </a:ext>
            </a:extLst>
          </p:cNvPr>
          <p:cNvSpPr txBox="1">
            <a:spLocks/>
          </p:cNvSpPr>
          <p:nvPr/>
        </p:nvSpPr>
        <p:spPr>
          <a:xfrm>
            <a:off x="359999" y="6356350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17DC3BE-5C8F-479D-9E81-E3018DBB3650}"/>
              </a:ext>
            </a:extLst>
          </p:cNvPr>
          <p:cNvSpPr txBox="1">
            <a:spLocks/>
          </p:cNvSpPr>
          <p:nvPr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rgbClr val="E0249A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rgbClr val="E02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C2FE73-1EA0-493B-B6AB-5C95013FF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37" y="2749809"/>
            <a:ext cx="6495702" cy="549213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B4E10B-C830-4ED1-B7A0-BE6FAB54A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7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white page with slanted image place hol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799B9-26E7-437F-B2B6-1AA139044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97171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F42A0E-F0BE-4482-8BD1-C26C5E2F99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853" y="1386840"/>
            <a:ext cx="8101507" cy="988578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C537AF8-11E9-4829-8A81-DFAB113C1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854" y="2432050"/>
            <a:ext cx="7013964" cy="367919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667" b="0" i="0">
                <a:latin typeface="+mn-lt"/>
                <a:ea typeface="Arial" charset="0"/>
                <a:cs typeface="Arial" charset="0"/>
              </a:defRPr>
            </a:lvl1pPr>
            <a:lvl2pPr marL="1066773" indent="-457189">
              <a:buFont typeface="Arial" charset="0"/>
              <a:buChar char="•"/>
              <a:defRPr sz="2667" b="0" i="0">
                <a:latin typeface="+mn-lt"/>
                <a:ea typeface="Arial" charset="0"/>
                <a:cs typeface="Arial" charset="0"/>
              </a:defRPr>
            </a:lvl2pPr>
            <a:lvl3pPr marL="1676358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3pPr>
            <a:lvl4pPr marL="2285943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4pPr>
            <a:lvl5pPr marL="2895528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75FE82C-91EC-41B0-875F-A8823AB44C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Tx/>
              <a:buNone/>
              <a:defRPr baseline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white page with slanted image place holder - 21_Content (text and title)Page with Slanded 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799B9-26E7-437F-B2B6-1AA139044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0DF20F-3FE2-4179-9B21-1CE8E7AC08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None/>
              <a:defRPr baseline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215-F82A-49BA-9A0B-E957100D9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33799"/>
            <a:ext cx="799037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8100"/>
              </a:lnSpc>
            </a:pPr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0E974-F0B2-4EB9-968B-B4428375CC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428737"/>
            <a:ext cx="6973485" cy="98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3200" b="0" i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Speaker’s Name &amp;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19443-944A-43BB-99E5-7D33E95C5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729163"/>
            <a:ext cx="6200775" cy="10715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University of Bristol, UK </a:t>
            </a:r>
          </a:p>
          <a:p>
            <a:r>
              <a:rPr lang="en-GB"/>
              <a:t>Date: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101445-6F8D-4B2B-A25B-EDF1C3339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Tx/>
              <a:buNone/>
              <a:defRPr lang="en-US" dirty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C562-9B03-4127-80B1-3A4EA740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2EA7-D2AB-421A-BB41-73C03352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BACC-DF66-4095-BDAE-627FE50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7FF6-3EAE-460E-B326-18C63125191F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84715-CF2A-47A2-8326-562548F7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429-328C-46B6-80F7-1370055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0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596D-9CBE-453F-A9BF-0E5BFC3F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BFCF-1973-453B-ACEB-5ABC2E68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0CFF-9F6E-4C43-B93F-8F93CD91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D8B7-6666-4D10-A22E-49F9353339C0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FFBA-DE55-43C2-9B61-46091FB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EF99-82B3-4217-A1C8-F8A2312F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Title and 1x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3BCE2-BA0A-4E53-8354-FF119B7296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4368" y="1403538"/>
            <a:ext cx="11503025" cy="4877065"/>
          </a:xfrm>
        </p:spPr>
        <p:txBody>
          <a:bodyPr tIns="0" rIns="0" bIns="0"/>
          <a:lstStyle>
            <a:lvl1pPr marL="0" indent="0">
              <a:buNone/>
              <a:defRPr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ED69FE-FD01-4425-A56F-D1ECE8D54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CAEE2-206B-4C4D-A13B-E4C5B8183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7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3007-409F-4028-AB66-D2E4C3DC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B6A5-4C42-4D89-892D-1E2C491DB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38260-4858-4FBA-BBCB-5CDABE9A4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2EAA-915F-49D4-A5DE-BA61DD44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7596-9C86-4D51-9D4D-393001A7703B}" type="datetime1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E001-DD43-4380-B5F2-1C73ACB8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6BFE9-AC34-4179-B29E-5F47FA46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59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CB78-85D5-4886-871E-60B95618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CF48F-522F-4F15-A62D-BD70438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77F5-C2D8-4DB2-810C-2CB64B34EDB9}" type="datetime1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07B23-841D-4BC8-BE6B-B7B4AAF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C42B8-5387-4452-94CF-DDF0EEFD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5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E2787-B4F6-44EE-9B65-58B55383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8EE8-5AEA-41AE-BA0F-8980C10E5F03}" type="datetime1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28E4E-C07B-430D-967C-6D710F86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9920-D08E-4F95-82C9-B8C17E2F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0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_End Slide - Bright  pink  right slant- no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A112593-EFFA-4F84-96EE-ED4223AABED8}"/>
              </a:ext>
            </a:extLst>
          </p:cNvPr>
          <p:cNvSpPr/>
          <p:nvPr userDrawn="1"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E7391E-64BF-4751-AF67-509479C702E8}"/>
              </a:ext>
            </a:extLst>
          </p:cNvPr>
          <p:cNvSpPr txBox="1">
            <a:spLocks/>
          </p:cNvSpPr>
          <p:nvPr userDrawn="1"/>
        </p:nvSpPr>
        <p:spPr>
          <a:xfrm>
            <a:off x="9845819" y="6356350"/>
            <a:ext cx="1881178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 b="0" i="0" kern="120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@bristol_smart</a:t>
            </a: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C3A7AB0-488F-4CC0-94AB-8CF05F1E0A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13AEBE-42BF-413B-A4F8-CEF7E4BAC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530358"/>
          </a:xfrm>
          <a:prstGeom prst="rect">
            <a:avLst/>
          </a:prstGeo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7E7A76-27FA-4FC6-8260-50FF16AF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5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929D59-30CB-45A3-9228-B3AD763B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013" y="6405331"/>
            <a:ext cx="57606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7D9BD86-6F80-4B6F-9511-6EC942537A8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EE57FF3-3A90-4BEC-BB9A-9A360075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" y="6692500"/>
            <a:ext cx="1666571" cy="875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B82AD68-36DD-4E50-B779-BF39089AD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E161FCA7-36DA-493F-AE67-C4E706413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045" y="203143"/>
            <a:ext cx="7872875" cy="463464"/>
          </a:xfrm>
          <a:prstGeom prst="rect">
            <a:avLst/>
          </a:prstGeom>
        </p:spPr>
        <p:txBody>
          <a:bodyPr anchor="t"/>
          <a:lstStyle>
            <a:lvl1pPr algn="l">
              <a:defRPr sz="2667" b="1" spc="-40" baseline="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Insert your section title</a:t>
            </a:r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F49AFA5C-AF3E-4771-B040-7A36261DCFB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88117" y="1220756"/>
            <a:ext cx="9002216" cy="527977"/>
          </a:xfrm>
          <a:prstGeom prst="rect">
            <a:avLst/>
          </a:prstGeom>
        </p:spPr>
        <p:txBody>
          <a:bodyPr/>
          <a:lstStyle>
            <a:lvl1pPr marL="353475" indent="-353475">
              <a:buSzPct val="90000"/>
              <a:buFontTx/>
              <a:buBlip>
                <a:blip r:embed="rId5"/>
              </a:buBlip>
              <a:defRPr sz="2800" spc="-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/>
              <a:t>Write text here</a:t>
            </a:r>
            <a:endParaRPr lang="ko-KR" altLang="en-US"/>
          </a:p>
        </p:txBody>
      </p:sp>
      <p:sp>
        <p:nvSpPr>
          <p:cNvPr id="14" name="텍스트 개체 틀 3">
            <a:extLst>
              <a:ext uri="{FF2B5EF4-FFF2-40B4-BE49-F238E27FC236}">
                <a16:creationId xmlns:a16="http://schemas.microsoft.com/office/drawing/2014/main" id="{BCAE08C2-6E7B-4994-9C47-E28C0BBD6D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97637" y="2019710"/>
            <a:ext cx="10396727" cy="3617537"/>
          </a:xfrm>
          <a:prstGeom prst="rect">
            <a:avLst/>
          </a:prstGeom>
        </p:spPr>
        <p:txBody>
          <a:bodyPr lIns="108000" tIns="72000" rIns="108000" bIns="72000"/>
          <a:lstStyle>
            <a:lvl1pPr marL="228594" indent="-228594">
              <a:buFontTx/>
              <a:buChar char="-"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altLang="ko-KR"/>
              <a:t>Write text here</a:t>
            </a:r>
          </a:p>
          <a:p>
            <a:pPr lvl="0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2E79FF1-B572-4B74-BF61-621A786C61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17" y="245799"/>
            <a:ext cx="2033945" cy="2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Internet Lab -Title and 1x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3BCE2-BA0A-4E53-8354-FF119B7296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4368" y="1403538"/>
            <a:ext cx="11503025" cy="4877065"/>
          </a:xfrm>
        </p:spPr>
        <p:txBody>
          <a:bodyPr tIns="0" rIns="0" bIns="0"/>
          <a:lstStyle>
            <a:lvl1pPr marL="0" indent="0">
              <a:buNone/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ED69FE-FD01-4425-A56F-D1ECE8D54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  <a:prstGeom prst="rect">
            <a:avLst/>
          </a:prstGeo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CAEE2-206B-4C4D-A13B-E4C5B8183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92FB25D-48C0-4A07-9841-B8FCE8592C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80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 - whi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04E1-D090-42C0-9B96-C139508A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99C2-9307-420F-BFCA-60E7B0C582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656272"/>
            <a:ext cx="11311209" cy="45206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34ECAE-AC9B-4997-B8E9-AAB16853C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BCE99D3-E373-4EEC-AF42-7C6268BF8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8361E16E-9F3C-4025-BB9A-5C5DD01FE0A1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41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e - whi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C18C-A043-4129-B920-6D2CE4D9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A717-E40E-4D5E-A46C-030297C047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825625"/>
            <a:ext cx="5622985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856E4-B17D-421C-86E1-8902148F79D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825625"/>
            <a:ext cx="5462081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D2908B-FD0F-454D-9306-10E72536A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14A400-2382-44FA-8F71-B564AE7A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6A4D4889-5103-46BE-84D7-D6FEC63626B4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8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C18C-A043-4129-B920-6D2CE4D9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D2908B-FD0F-454D-9306-10E72536A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14A400-2382-44FA-8F71-B564AE7A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8EC7F48C-DD04-41B1-9CF8-AF3A55069A6D}" type="datetime1">
              <a:rPr lang="en-GB" smtClean="0"/>
              <a:t>21/06/2022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18BECD-1ED3-4781-B862-E2FAFD026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4" y="1681163"/>
            <a:ext cx="54620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A17C5B7-7D1F-47AF-AE66-69F20F34A84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5494" y="2505075"/>
            <a:ext cx="54620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7477DE-C5C1-4D7A-B9EF-B9D02142C80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4425" y="1681163"/>
            <a:ext cx="54620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6E7BC6A-E1E5-4678-9357-B4E510C511F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4425" y="2505075"/>
            <a:ext cx="54620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546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page - whi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EEC7-E0DD-4EAB-8BC2-A706D1DB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29B9AA-934E-4229-A731-30F545524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DCBC0D-4D4D-429F-988B-605B9F4F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0307DD15-C807-4106-916D-0CEAD940B1FD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Title and text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A070F9-FC86-4B57-A2EB-C16FE5CE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68" y="1506070"/>
            <a:ext cx="11409480" cy="4835467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+mn-lt"/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>
                <a:latin typeface="+mn-lt"/>
              </a:defRPr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BFA0F7-CD38-4556-BE09-B19154BBB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74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5ED0B-F266-4843-920B-7233A9DA5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03906" y="1731523"/>
            <a:ext cx="7159558" cy="43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C6BA3-AA78-4C1D-9C70-62137F873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731523"/>
            <a:ext cx="3932237" cy="43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CADE65-6760-4B36-BE7C-DB1E3E7DE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01C974-B1E5-45E4-8C00-25F292BA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1DE5E0C-A737-4887-AD9D-E794150D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A5335D0E-E439-47D7-8B93-7A2CAD57D41A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6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5ED0B-F266-4843-920B-7233A9DA5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0000" y="1651211"/>
            <a:ext cx="7159558" cy="43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C6BA3-AA78-4C1D-9C70-62137F873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8971" y="1651211"/>
            <a:ext cx="3932237" cy="43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CADE65-6760-4B36-BE7C-DB1E3E7DE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01C974-B1E5-45E4-8C00-25F292BA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1DE5E0C-A737-4887-AD9D-E794150D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CA63B215-C0F9-43D0-8006-AA2944BDBB73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6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and pink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CF720-1F93-4D8C-B166-52DA9BEF3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7D27-F83D-48F4-8267-BEA20AD60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8DC61238-16D7-4530-B1E0-2AF050569C9A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7285D04-0E65-4644-9D7A-DFBAB3ECC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032298"/>
            <a:ext cx="6715125" cy="874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text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39B93D-D5B7-4650-9D79-7EA449E8B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264859"/>
            <a:ext cx="6715125" cy="874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text</a:t>
            </a:r>
          </a:p>
          <a:p>
            <a:pPr lvl="0"/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1BB4ED8-488F-4F70-9100-E27FDAC357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4475233"/>
            <a:ext cx="6715125" cy="874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text</a:t>
            </a:r>
          </a:p>
          <a:p>
            <a:pPr lvl="0"/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32C95C8-8E70-4DDC-A730-4A8DB66B0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93665"/>
            <a:ext cx="8424337" cy="10151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25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and pink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CF720-1F93-4D8C-B166-52DA9BEF3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7D27-F83D-48F4-8267-BEA20AD60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511DB514-D195-4210-9173-9A7EC2768C2D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7285D04-0E65-4644-9D7A-DFBAB3ECC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032298"/>
            <a:ext cx="7290480" cy="420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text</a:t>
            </a:r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32C95C8-8E70-4DDC-A730-4A8DB66B0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93665"/>
            <a:ext cx="8456196" cy="10151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69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white and pink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CF720-1F93-4D8C-B166-52DA9BEF3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B7D27-F83D-48F4-8267-BEA20AD60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2D59EFE2-9310-44DA-83E2-BF20B98CBADB}" type="datetime1">
              <a:rPr lang="en-GB" smtClean="0"/>
              <a:t>21/06/2022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40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215-F82A-49BA-9A0B-E957100D9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33799"/>
            <a:ext cx="799037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8100"/>
              </a:lnSpc>
            </a:pPr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0E974-F0B2-4EB9-968B-B4428375CC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428737"/>
            <a:ext cx="6973485" cy="98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3200" b="0" i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Speaker’s Name &amp;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19443-944A-43BB-99E5-7D33E95C5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729163"/>
            <a:ext cx="6200775" cy="10715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University of Bristol, UK </a:t>
            </a:r>
          </a:p>
          <a:p>
            <a:r>
              <a:rPr lang="en-GB"/>
              <a:t>Date: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101445-6F8D-4B2B-A25B-EDF1C3339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Tx/>
              <a:buNone/>
              <a:defRPr lang="en-US" dirty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8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C562-9B03-4127-80B1-3A4EA740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2EA7-D2AB-421A-BB41-73C03352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BACC-DF66-4095-BDAE-627FE50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4B6E-F790-4376-AEE8-CAF40369DD1A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84715-CF2A-47A2-8326-562548F7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1429-328C-46B6-80F7-1370055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73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596D-9CBE-453F-A9BF-0E5BFC3F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BFCF-1973-453B-ACEB-5ABC2E68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0CFF-9F6E-4C43-B93F-8F93CD91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1D7-2457-4AA4-BC57-BEB46A143D51}" type="datetime1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FFBA-DE55-43C2-9B61-46091FB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EF99-82B3-4217-A1C8-F8A2312F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37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3007-409F-4028-AB66-D2E4C3DC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B6A5-4C42-4D89-892D-1E2C491DB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38260-4858-4FBA-BBCB-5CDABE9A4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2EAA-915F-49D4-A5DE-BA61DD44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FED4-3DD5-46A9-A54A-054277436244}" type="datetime1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E001-DD43-4380-B5F2-1C73ACB8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6BFE9-AC34-4179-B29E-5F47FA46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0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CB78-85D5-4886-871E-60B95618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CF48F-522F-4F15-A62D-BD70438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037-1FAD-42D0-A6EB-1A2AC535831F}" type="datetime1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07B23-841D-4BC8-BE6B-B7B4AAF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C42B8-5387-4452-94CF-DDF0EEFD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8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Title and  2 x text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FA070F9-FC86-4B57-A2EB-C16FE5CE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368" y="1609498"/>
            <a:ext cx="5572338" cy="4746852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+mn-lt"/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>
                <a:latin typeface="+mn-lt"/>
              </a:defRPr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88A94B-E1B1-46F7-913D-BDB0E4964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297" y="1609498"/>
            <a:ext cx="5572334" cy="4746852"/>
          </a:xfrm>
        </p:spPr>
        <p:txBody>
          <a:bodyPr wrap="square" lIns="9000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+mn-lt"/>
              </a:defRPr>
            </a:lvl1pPr>
            <a:lvl2pPr marL="180975" indent="-1809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2100"/>
            </a:lvl2pPr>
            <a:lvl3pPr marL="9525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/>
              <a:defRPr sz="1800"/>
            </a:lvl3pPr>
            <a:lvl4pPr marL="285750" indent="-2857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000">
                <a:latin typeface="+mn-lt"/>
              </a:defRPr>
            </a:lvl4pPr>
            <a:lvl5pPr marL="1809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3"/>
            <a:r>
              <a:rPr lang="en-US" altLang="en-US"/>
              <a:t>Second level</a:t>
            </a:r>
          </a:p>
          <a:p>
            <a:pPr lvl="4"/>
            <a:r>
              <a:rPr lang="en-US" alt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B606DA-4A9B-4F78-B272-2B0A8F071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5"/>
            <a:ext cx="9187258" cy="96755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br>
              <a:rPr lang="en-US"/>
            </a:b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27E1-BEA9-4444-AE5D-081B7F753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3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E2787-B4F6-44EE-9B65-58B55383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9B49-41D9-4E88-9CC8-AAE98C0A0515}" type="datetime1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28E4E-C07B-430D-967C-6D710F86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29920-D08E-4F95-82C9-B8C17E2F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40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215-F82A-49BA-9A0B-E957100D9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33799"/>
            <a:ext cx="799037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8100"/>
              </a:lnSpc>
            </a:pPr>
            <a:r>
              <a:rPr lang="en-US"/>
              <a:t>Title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0E974-F0B2-4EB9-968B-B4428375CC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3428737"/>
            <a:ext cx="6973485" cy="98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3200" b="0" i="0" dirty="0" smtClean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Speaker’s Name &amp;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19443-944A-43BB-99E5-7D33E95C5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729163"/>
            <a:ext cx="6200775" cy="10715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University of Bristol, UK </a:t>
            </a:r>
          </a:p>
          <a:p>
            <a:r>
              <a:rPr lang="en-GB"/>
              <a:t>Date: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101445-6F8D-4B2B-A25B-EDF1C3339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Tx/>
              <a:buNone/>
              <a:defRPr lang="en-US" dirty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1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6B4998D-0470-47D0-B5EC-E4B3FC895B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10" y="3000708"/>
            <a:ext cx="6715125" cy="109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94F00A1-9425-43DA-BD29-BCDAAC0A00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 typeface="Arial" panose="020B0604020202020204" pitchFamily="34" charset="0"/>
              <a:buNone/>
              <a:defRPr baseline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CB78-85D5-4886-871E-60B95618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CF48F-522F-4F15-A62D-BD70438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753C-F02C-43B4-8885-A6995A871C50}" type="datetime1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07B23-841D-4BC8-BE6B-B7B4AAF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C42B8-5387-4452-94CF-DDF0EEFD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86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white page with slanted image place hol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A799B9-26E7-437F-B2B6-1AA139044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97171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F42A0E-F0BE-4482-8BD1-C26C5E2F99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853" y="1386840"/>
            <a:ext cx="8101507" cy="988578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C537AF8-11E9-4829-8A81-DFAB113C1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854" y="2432050"/>
            <a:ext cx="7013964" cy="367919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667" b="0" i="0">
                <a:latin typeface="+mn-lt"/>
                <a:ea typeface="Arial" charset="0"/>
                <a:cs typeface="Arial" charset="0"/>
              </a:defRPr>
            </a:lvl1pPr>
            <a:lvl2pPr marL="1066773" indent="-457189">
              <a:buFont typeface="Arial" charset="0"/>
              <a:buChar char="•"/>
              <a:defRPr sz="2667" b="0" i="0">
                <a:latin typeface="+mn-lt"/>
                <a:ea typeface="Arial" charset="0"/>
                <a:cs typeface="Arial" charset="0"/>
              </a:defRPr>
            </a:lvl2pPr>
            <a:lvl3pPr marL="1676358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3pPr>
            <a:lvl4pPr marL="2285943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4pPr>
            <a:lvl5pPr marL="2895528" indent="-457189">
              <a:buFont typeface="Arial" charset="0"/>
              <a:buChar char="•"/>
              <a:defRPr sz="2667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75FE82C-91EC-41B0-875F-A8823AB44C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04665" y="1"/>
            <a:ext cx="4637059" cy="692126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83509"/>
              <a:gd name="connsiteY0" fmla="*/ 5143500 h 5155075"/>
              <a:gd name="connsiteX1" fmla="*/ 1183466 w 3483509"/>
              <a:gd name="connsiteY1" fmla="*/ 1 h 5155075"/>
              <a:gd name="connsiteX2" fmla="*/ 3483509 w 3483509"/>
              <a:gd name="connsiteY2" fmla="*/ 0 h 5155075"/>
              <a:gd name="connsiteX3" fmla="*/ 3469376 w 3483509"/>
              <a:gd name="connsiteY3" fmla="*/ 5155075 h 5155075"/>
              <a:gd name="connsiteX4" fmla="*/ 0 w 3483509"/>
              <a:gd name="connsiteY4" fmla="*/ 5143500 h 5155075"/>
              <a:gd name="connsiteX0" fmla="*/ 0 w 3483509"/>
              <a:gd name="connsiteY0" fmla="*/ 5143500 h 5143749"/>
              <a:gd name="connsiteX1" fmla="*/ 1183466 w 3483509"/>
              <a:gd name="connsiteY1" fmla="*/ 1 h 5143749"/>
              <a:gd name="connsiteX2" fmla="*/ 3483509 w 3483509"/>
              <a:gd name="connsiteY2" fmla="*/ 0 h 5143749"/>
              <a:gd name="connsiteX3" fmla="*/ 3475091 w 3483509"/>
              <a:gd name="connsiteY3" fmla="*/ 5143749 h 5143749"/>
              <a:gd name="connsiteX4" fmla="*/ 0 w 3483509"/>
              <a:gd name="connsiteY4" fmla="*/ 5143500 h 5143749"/>
              <a:gd name="connsiteX0" fmla="*/ 0 w 3489224"/>
              <a:gd name="connsiteY0" fmla="*/ 5143499 h 5143748"/>
              <a:gd name="connsiteX1" fmla="*/ 1183466 w 3489224"/>
              <a:gd name="connsiteY1" fmla="*/ 0 h 5143748"/>
              <a:gd name="connsiteX2" fmla="*/ 3489224 w 3489224"/>
              <a:gd name="connsiteY2" fmla="*/ 11325 h 5143748"/>
              <a:gd name="connsiteX3" fmla="*/ 3475091 w 3489224"/>
              <a:gd name="connsiteY3" fmla="*/ 5143748 h 5143748"/>
              <a:gd name="connsiteX4" fmla="*/ 0 w 3489224"/>
              <a:gd name="connsiteY4" fmla="*/ 5143499 h 5143748"/>
              <a:gd name="connsiteX0" fmla="*/ 0 w 3494939"/>
              <a:gd name="connsiteY0" fmla="*/ 5143500 h 5143749"/>
              <a:gd name="connsiteX1" fmla="*/ 1183466 w 3494939"/>
              <a:gd name="connsiteY1" fmla="*/ 1 h 5143749"/>
              <a:gd name="connsiteX2" fmla="*/ 3494939 w 3494939"/>
              <a:gd name="connsiteY2" fmla="*/ 0 h 5143749"/>
              <a:gd name="connsiteX3" fmla="*/ 3475091 w 3494939"/>
              <a:gd name="connsiteY3" fmla="*/ 5143749 h 5143749"/>
              <a:gd name="connsiteX4" fmla="*/ 0 w 3494939"/>
              <a:gd name="connsiteY4" fmla="*/ 5143500 h 5143749"/>
              <a:gd name="connsiteX0" fmla="*/ 0 w 3477794"/>
              <a:gd name="connsiteY0" fmla="*/ 5143500 h 5143749"/>
              <a:gd name="connsiteX1" fmla="*/ 1183466 w 3477794"/>
              <a:gd name="connsiteY1" fmla="*/ 1 h 5143749"/>
              <a:gd name="connsiteX2" fmla="*/ 3477794 w 3477794"/>
              <a:gd name="connsiteY2" fmla="*/ 0 h 5143749"/>
              <a:gd name="connsiteX3" fmla="*/ 3475091 w 3477794"/>
              <a:gd name="connsiteY3" fmla="*/ 5143749 h 5143749"/>
              <a:gd name="connsiteX4" fmla="*/ 0 w 3477794"/>
              <a:gd name="connsiteY4" fmla="*/ 5143500 h 51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794" h="5143749">
                <a:moveTo>
                  <a:pt x="0" y="5143500"/>
                </a:moveTo>
                <a:lnTo>
                  <a:pt x="1183466" y="1"/>
                </a:lnTo>
                <a:lnTo>
                  <a:pt x="3477794" y="0"/>
                </a:lnTo>
                <a:cubicBezTo>
                  <a:pt x="3476845" y="1716429"/>
                  <a:pt x="3476040" y="3427320"/>
                  <a:pt x="3475091" y="51437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87000"/>
            </a:schemeClr>
          </a:solidFill>
        </p:spPr>
        <p:txBody>
          <a:bodyPr anchor="ctr"/>
          <a:lstStyle>
            <a:lvl3pPr marL="914400" indent="0">
              <a:buFontTx/>
              <a:buNone/>
              <a:defRPr baseline="0"/>
            </a:lvl3pPr>
          </a:lstStyle>
          <a:p>
            <a:pPr lvl="2"/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mart Internet Lab - Title - no 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85426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BFA0F7-CD38-4556-BE09-B19154BBB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41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Title and 2x Content-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8EAE-E38B-46D2-8554-3DEC57247A0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4368" y="1611312"/>
            <a:ext cx="5437307" cy="4446588"/>
          </a:xfrm>
        </p:spPr>
        <p:txBody>
          <a:bodyPr lIns="90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0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6C967-68B0-4694-BCCE-57E9CF8958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0326" y="1611312"/>
            <a:ext cx="5437306" cy="4446588"/>
          </a:xfrm>
        </p:spPr>
        <p:txBody>
          <a:bodyPr lIns="90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5E1351-C257-42C0-8411-A6089C4E0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9187258" cy="967554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CD0007-DA01-4A18-BC72-68EC1A862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No Title and 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3FA03-F607-4892-BE35-94CB65A1E2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2900" y="1308100"/>
            <a:ext cx="11480800" cy="4991100"/>
          </a:xfrm>
        </p:spPr>
        <p:txBody>
          <a:bodyPr tIns="0" rIns="0" bIns="0"/>
          <a:lstStyle>
            <a:lvl1pPr marL="0" indent="0">
              <a:buNone/>
              <a:defRPr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C8FF72-BAA9-4AFB-97A5-44F6E223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0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Internet Lab - Slide - Bright  pink slant line  with image 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29E88311-D65C-4D13-8D4E-02CD4B4208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7826771" y="1918884"/>
            <a:ext cx="4365231" cy="4141255"/>
          </a:xfrm>
          <a:custGeom>
            <a:avLst/>
            <a:gdLst>
              <a:gd name="connsiteX0" fmla="*/ 0 w 4134297"/>
              <a:gd name="connsiteY0" fmla="*/ 3544887 h 3544887"/>
              <a:gd name="connsiteX1" fmla="*/ 812701 w 4134297"/>
              <a:gd name="connsiteY1" fmla="*/ 0 h 3544887"/>
              <a:gd name="connsiteX2" fmla="*/ 4134297 w 4134297"/>
              <a:gd name="connsiteY2" fmla="*/ 0 h 3544887"/>
              <a:gd name="connsiteX3" fmla="*/ 3321596 w 4134297"/>
              <a:gd name="connsiteY3" fmla="*/ 3544887 h 3544887"/>
              <a:gd name="connsiteX4" fmla="*/ 0 w 4134297"/>
              <a:gd name="connsiteY4" fmla="*/ 3544887 h 3544887"/>
              <a:gd name="connsiteX0" fmla="*/ 0 w 4134907"/>
              <a:gd name="connsiteY0" fmla="*/ 3544887 h 3544887"/>
              <a:gd name="connsiteX1" fmla="*/ 812701 w 4134907"/>
              <a:gd name="connsiteY1" fmla="*/ 0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44887 h 3544887"/>
              <a:gd name="connsiteX1" fmla="*/ 845054 w 4134907"/>
              <a:gd name="connsiteY1" fmla="*/ 15347 h 3544887"/>
              <a:gd name="connsiteX2" fmla="*/ 4134297 w 4134907"/>
              <a:gd name="connsiteY2" fmla="*/ 0 h 3544887"/>
              <a:gd name="connsiteX3" fmla="*/ 4134907 w 4134907"/>
              <a:gd name="connsiteY3" fmla="*/ 3544887 h 3544887"/>
              <a:gd name="connsiteX4" fmla="*/ 0 w 4134907"/>
              <a:gd name="connsiteY4" fmla="*/ 3544887 h 3544887"/>
              <a:gd name="connsiteX0" fmla="*/ 0 w 4134907"/>
              <a:gd name="connsiteY0" fmla="*/ 3552561 h 3552561"/>
              <a:gd name="connsiteX1" fmla="*/ 845054 w 4134907"/>
              <a:gd name="connsiteY1" fmla="*/ 0 h 3552561"/>
              <a:gd name="connsiteX2" fmla="*/ 4134297 w 4134907"/>
              <a:gd name="connsiteY2" fmla="*/ 7674 h 3552561"/>
              <a:gd name="connsiteX3" fmla="*/ 4134907 w 4134907"/>
              <a:gd name="connsiteY3" fmla="*/ 3552561 h 3552561"/>
              <a:gd name="connsiteX4" fmla="*/ 0 w 4134907"/>
              <a:gd name="connsiteY4" fmla="*/ 3552561 h 3552561"/>
              <a:gd name="connsiteX0" fmla="*/ 0 w 4134907"/>
              <a:gd name="connsiteY0" fmla="*/ 3544888 h 3544888"/>
              <a:gd name="connsiteX1" fmla="*/ 820790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134297 w 4134907"/>
              <a:gd name="connsiteY2" fmla="*/ 1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134907"/>
              <a:gd name="connsiteY0" fmla="*/ 3544888 h 3544888"/>
              <a:gd name="connsiteX1" fmla="*/ 879036 w 4134907"/>
              <a:gd name="connsiteY1" fmla="*/ 0 h 3544888"/>
              <a:gd name="connsiteX2" fmla="*/ 4067731 w 4134907"/>
              <a:gd name="connsiteY2" fmla="*/ 7675 h 3544888"/>
              <a:gd name="connsiteX3" fmla="*/ 4134907 w 4134907"/>
              <a:gd name="connsiteY3" fmla="*/ 3544888 h 3544888"/>
              <a:gd name="connsiteX4" fmla="*/ 0 w 4134907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7675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68341"/>
              <a:gd name="connsiteY0" fmla="*/ 3544888 h 3544888"/>
              <a:gd name="connsiteX1" fmla="*/ 879036 w 4068341"/>
              <a:gd name="connsiteY1" fmla="*/ 0 h 3544888"/>
              <a:gd name="connsiteX2" fmla="*/ 4067731 w 4068341"/>
              <a:gd name="connsiteY2" fmla="*/ 1 h 3544888"/>
              <a:gd name="connsiteX3" fmla="*/ 4068341 w 4068341"/>
              <a:gd name="connsiteY3" fmla="*/ 3544888 h 3544888"/>
              <a:gd name="connsiteX4" fmla="*/ 0 w 4068341"/>
              <a:gd name="connsiteY4" fmla="*/ 3544888 h 3544888"/>
              <a:gd name="connsiteX0" fmla="*/ 0 w 4051699"/>
              <a:gd name="connsiteY0" fmla="*/ 3544888 h 3544888"/>
              <a:gd name="connsiteX1" fmla="*/ 862394 w 4051699"/>
              <a:gd name="connsiteY1" fmla="*/ 0 h 3544888"/>
              <a:gd name="connsiteX2" fmla="*/ 4051089 w 4051699"/>
              <a:gd name="connsiteY2" fmla="*/ 1 h 3544888"/>
              <a:gd name="connsiteX3" fmla="*/ 4051699 w 4051699"/>
              <a:gd name="connsiteY3" fmla="*/ 3544888 h 3544888"/>
              <a:gd name="connsiteX4" fmla="*/ 0 w 4051699"/>
              <a:gd name="connsiteY4" fmla="*/ 3544888 h 354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699" h="3544888">
                <a:moveTo>
                  <a:pt x="0" y="3544888"/>
                </a:moveTo>
                <a:lnTo>
                  <a:pt x="862394" y="0"/>
                </a:lnTo>
                <a:lnTo>
                  <a:pt x="4051089" y="1"/>
                </a:lnTo>
                <a:cubicBezTo>
                  <a:pt x="4051292" y="1181630"/>
                  <a:pt x="4051496" y="2363259"/>
                  <a:pt x="4051699" y="3544888"/>
                </a:cubicBezTo>
                <a:lnTo>
                  <a:pt x="0" y="35448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A675E0B-2F14-44C2-B239-0F8F452F20D2}"/>
              </a:ext>
            </a:extLst>
          </p:cNvPr>
          <p:cNvSpPr/>
          <p:nvPr/>
        </p:nvSpPr>
        <p:spPr>
          <a:xfrm>
            <a:off x="7448587" y="-4101"/>
            <a:ext cx="1738446" cy="6862102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1738446"/>
              <a:gd name="connsiteY0" fmla="*/ 6924854 h 6924854"/>
              <a:gd name="connsiteX1" fmla="*/ 1590653 w 1738446"/>
              <a:gd name="connsiteY1" fmla="*/ 0 h 6924854"/>
              <a:gd name="connsiteX2" fmla="*/ 1738446 w 1738446"/>
              <a:gd name="connsiteY2" fmla="*/ 62752 h 6924854"/>
              <a:gd name="connsiteX3" fmla="*/ 191600 w 1738446"/>
              <a:gd name="connsiteY3" fmla="*/ 6924854 h 6924854"/>
              <a:gd name="connsiteX4" fmla="*/ 0 w 1738446"/>
              <a:gd name="connsiteY4" fmla="*/ 6924854 h 6924854"/>
              <a:gd name="connsiteX0" fmla="*/ 0 w 1738446"/>
              <a:gd name="connsiteY0" fmla="*/ 6862102 h 6862102"/>
              <a:gd name="connsiteX1" fmla="*/ 1572724 w 1738446"/>
              <a:gd name="connsiteY1" fmla="*/ 8966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  <a:gd name="connsiteX0" fmla="*/ 0 w 1738446"/>
              <a:gd name="connsiteY0" fmla="*/ 6871065 h 6871065"/>
              <a:gd name="connsiteX1" fmla="*/ 1572724 w 1738446"/>
              <a:gd name="connsiteY1" fmla="*/ 0 h 6871065"/>
              <a:gd name="connsiteX2" fmla="*/ 1738446 w 1738446"/>
              <a:gd name="connsiteY2" fmla="*/ 8963 h 6871065"/>
              <a:gd name="connsiteX3" fmla="*/ 191600 w 1738446"/>
              <a:gd name="connsiteY3" fmla="*/ 6871065 h 6871065"/>
              <a:gd name="connsiteX4" fmla="*/ 0 w 1738446"/>
              <a:gd name="connsiteY4" fmla="*/ 6871065 h 6871065"/>
              <a:gd name="connsiteX0" fmla="*/ 0 w 1738446"/>
              <a:gd name="connsiteY0" fmla="*/ 6862102 h 6862102"/>
              <a:gd name="connsiteX1" fmla="*/ 1572724 w 1738446"/>
              <a:gd name="connsiteY1" fmla="*/ 17931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  <a:gd name="connsiteX0" fmla="*/ 0 w 1738446"/>
              <a:gd name="connsiteY0" fmla="*/ 6862102 h 6862102"/>
              <a:gd name="connsiteX1" fmla="*/ 1563760 w 1738446"/>
              <a:gd name="connsiteY1" fmla="*/ 2 h 6862102"/>
              <a:gd name="connsiteX2" fmla="*/ 1738446 w 1738446"/>
              <a:gd name="connsiteY2" fmla="*/ 0 h 6862102"/>
              <a:gd name="connsiteX3" fmla="*/ 191600 w 1738446"/>
              <a:gd name="connsiteY3" fmla="*/ 6862102 h 6862102"/>
              <a:gd name="connsiteX4" fmla="*/ 0 w 1738446"/>
              <a:gd name="connsiteY4" fmla="*/ 6862102 h 68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446" h="6862102">
                <a:moveTo>
                  <a:pt x="0" y="6862102"/>
                </a:moveTo>
                <a:lnTo>
                  <a:pt x="1563760" y="2"/>
                </a:lnTo>
                <a:lnTo>
                  <a:pt x="1738446" y="0"/>
                </a:lnTo>
                <a:lnTo>
                  <a:pt x="191600" y="6862102"/>
                </a:lnTo>
                <a:lnTo>
                  <a:pt x="0" y="6862102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399B08-DC7D-4713-8C38-4DA1BC8AE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10" y="2674755"/>
            <a:ext cx="6495702" cy="763588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4E47-8472-4E3C-AFAA-0AC4F02E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2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mart Internet Lab - Title - no 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BF244-587D-4CF1-BD77-226971F9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68" y="549274"/>
            <a:ext cx="8132658" cy="1021342"/>
          </a:xfrm>
        </p:spPr>
        <p:txBody>
          <a:bodyPr wrap="square" lIns="90000" tIns="0" rIns="0" bIns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BFA0F7-CD38-4556-BE09-B19154BBB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2960" y="6399381"/>
            <a:ext cx="623047" cy="324000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BFAC5807-2E3E-4DDA-B1B2-2B744ABC1A92}"/>
              </a:ext>
            </a:extLst>
          </p:cNvPr>
          <p:cNvSpPr/>
          <p:nvPr/>
        </p:nvSpPr>
        <p:spPr>
          <a:xfrm>
            <a:off x="7448587" y="-14347"/>
            <a:ext cx="4789861" cy="6895827"/>
          </a:xfrm>
          <a:custGeom>
            <a:avLst/>
            <a:gdLst>
              <a:gd name="connsiteX0" fmla="*/ 0 w 1609725"/>
              <a:gd name="connsiteY0" fmla="*/ 6286500 h 6286500"/>
              <a:gd name="connsiteX1" fmla="*/ 1444004 w 1609725"/>
              <a:gd name="connsiteY1" fmla="*/ 0 h 6286500"/>
              <a:gd name="connsiteX2" fmla="*/ 1609725 w 1609725"/>
              <a:gd name="connsiteY2" fmla="*/ 0 h 6286500"/>
              <a:gd name="connsiteX3" fmla="*/ 165721 w 1609725"/>
              <a:gd name="connsiteY3" fmla="*/ 6286500 h 6286500"/>
              <a:gd name="connsiteX4" fmla="*/ 0 w 1609725"/>
              <a:gd name="connsiteY4" fmla="*/ 6286500 h 6286500"/>
              <a:gd name="connsiteX0" fmla="*/ 0 w 1609725"/>
              <a:gd name="connsiteY0" fmla="*/ 6683315 h 6683315"/>
              <a:gd name="connsiteX1" fmla="*/ 1530268 w 1609725"/>
              <a:gd name="connsiteY1" fmla="*/ 0 h 6683315"/>
              <a:gd name="connsiteX2" fmla="*/ 1609725 w 1609725"/>
              <a:gd name="connsiteY2" fmla="*/ 396815 h 6683315"/>
              <a:gd name="connsiteX3" fmla="*/ 165721 w 1609725"/>
              <a:gd name="connsiteY3" fmla="*/ 6683315 h 6683315"/>
              <a:gd name="connsiteX4" fmla="*/ 0 w 1609725"/>
              <a:gd name="connsiteY4" fmla="*/ 6683315 h 6683315"/>
              <a:gd name="connsiteX0" fmla="*/ 0 w 1695990"/>
              <a:gd name="connsiteY0" fmla="*/ 6683315 h 6683315"/>
              <a:gd name="connsiteX1" fmla="*/ 1530268 w 1695990"/>
              <a:gd name="connsiteY1" fmla="*/ 0 h 6683315"/>
              <a:gd name="connsiteX2" fmla="*/ 1695990 w 1695990"/>
              <a:gd name="connsiteY2" fmla="*/ 34505 h 6683315"/>
              <a:gd name="connsiteX3" fmla="*/ 165721 w 1695990"/>
              <a:gd name="connsiteY3" fmla="*/ 6683315 h 6683315"/>
              <a:gd name="connsiteX4" fmla="*/ 0 w 1695990"/>
              <a:gd name="connsiteY4" fmla="*/ 6683315 h 6683315"/>
              <a:gd name="connsiteX0" fmla="*/ 0 w 1695990"/>
              <a:gd name="connsiteY0" fmla="*/ 6648810 h 6648810"/>
              <a:gd name="connsiteX1" fmla="*/ 1530268 w 1695990"/>
              <a:gd name="connsiteY1" fmla="*/ 1 h 6648810"/>
              <a:gd name="connsiteX2" fmla="*/ 1695990 w 1695990"/>
              <a:gd name="connsiteY2" fmla="*/ 0 h 6648810"/>
              <a:gd name="connsiteX3" fmla="*/ 165721 w 1695990"/>
              <a:gd name="connsiteY3" fmla="*/ 6648810 h 6648810"/>
              <a:gd name="connsiteX4" fmla="*/ 0 w 1695990"/>
              <a:gd name="connsiteY4" fmla="*/ 6648810 h 6648810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226106 w 1756375"/>
              <a:gd name="connsiteY3" fmla="*/ 6648810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48468 w 1756375"/>
              <a:gd name="connsiteY3" fmla="*/ 6916229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82973 w 1756375"/>
              <a:gd name="connsiteY3" fmla="*/ 6924855 h 6924855"/>
              <a:gd name="connsiteX4" fmla="*/ 0 w 1756375"/>
              <a:gd name="connsiteY4" fmla="*/ 6924855 h 6924855"/>
              <a:gd name="connsiteX0" fmla="*/ 0 w 1756375"/>
              <a:gd name="connsiteY0" fmla="*/ 6924855 h 6924855"/>
              <a:gd name="connsiteX1" fmla="*/ 1590653 w 1756375"/>
              <a:gd name="connsiteY1" fmla="*/ 1 h 6924855"/>
              <a:gd name="connsiteX2" fmla="*/ 1756375 w 1756375"/>
              <a:gd name="connsiteY2" fmla="*/ 0 h 6924855"/>
              <a:gd name="connsiteX3" fmla="*/ 191600 w 1756375"/>
              <a:gd name="connsiteY3" fmla="*/ 6924855 h 6924855"/>
              <a:gd name="connsiteX4" fmla="*/ 0 w 1756375"/>
              <a:gd name="connsiteY4" fmla="*/ 6924855 h 6924855"/>
              <a:gd name="connsiteX0" fmla="*/ 0 w 4818889"/>
              <a:gd name="connsiteY0" fmla="*/ 6924854 h 6924854"/>
              <a:gd name="connsiteX1" fmla="*/ 1590653 w 4818889"/>
              <a:gd name="connsiteY1" fmla="*/ 0 h 6924854"/>
              <a:gd name="connsiteX2" fmla="*/ 4818889 w 4818889"/>
              <a:gd name="connsiteY2" fmla="*/ 29027 h 6924854"/>
              <a:gd name="connsiteX3" fmla="*/ 191600 w 4818889"/>
              <a:gd name="connsiteY3" fmla="*/ 6924854 h 6924854"/>
              <a:gd name="connsiteX4" fmla="*/ 0 w 4818889"/>
              <a:gd name="connsiteY4" fmla="*/ 6924854 h 6924854"/>
              <a:gd name="connsiteX0" fmla="*/ 0 w 4818889"/>
              <a:gd name="connsiteY0" fmla="*/ 6924854 h 6939368"/>
              <a:gd name="connsiteX1" fmla="*/ 1590653 w 4818889"/>
              <a:gd name="connsiteY1" fmla="*/ 0 h 6939368"/>
              <a:gd name="connsiteX2" fmla="*/ 4818889 w 4818889"/>
              <a:gd name="connsiteY2" fmla="*/ 29027 h 6939368"/>
              <a:gd name="connsiteX3" fmla="*/ 4763600 w 4818889"/>
              <a:gd name="connsiteY3" fmla="*/ 6939368 h 6939368"/>
              <a:gd name="connsiteX4" fmla="*/ 0 w 4818889"/>
              <a:gd name="connsiteY4" fmla="*/ 6924854 h 6939368"/>
              <a:gd name="connsiteX0" fmla="*/ 0 w 4818889"/>
              <a:gd name="connsiteY0" fmla="*/ 6895827 h 6910341"/>
              <a:gd name="connsiteX1" fmla="*/ 1547110 w 4818889"/>
              <a:gd name="connsiteY1" fmla="*/ 2 h 6910341"/>
              <a:gd name="connsiteX2" fmla="*/ 4818889 w 4818889"/>
              <a:gd name="connsiteY2" fmla="*/ 0 h 6910341"/>
              <a:gd name="connsiteX3" fmla="*/ 4763600 w 4818889"/>
              <a:gd name="connsiteY3" fmla="*/ 6910341 h 6910341"/>
              <a:gd name="connsiteX4" fmla="*/ 0 w 4818889"/>
              <a:gd name="connsiteY4" fmla="*/ 6895827 h 6910341"/>
              <a:gd name="connsiteX0" fmla="*/ 0 w 4763600"/>
              <a:gd name="connsiteY0" fmla="*/ 6910342 h 6924856"/>
              <a:gd name="connsiteX1" fmla="*/ 1547110 w 4763600"/>
              <a:gd name="connsiteY1" fmla="*/ 14517 h 6924856"/>
              <a:gd name="connsiteX2" fmla="*/ 4673747 w 4763600"/>
              <a:gd name="connsiteY2" fmla="*/ 0 h 6924856"/>
              <a:gd name="connsiteX3" fmla="*/ 4763600 w 4763600"/>
              <a:gd name="connsiteY3" fmla="*/ 6924856 h 6924856"/>
              <a:gd name="connsiteX4" fmla="*/ 0 w 4763600"/>
              <a:gd name="connsiteY4" fmla="*/ 6910342 h 6924856"/>
              <a:gd name="connsiteX0" fmla="*/ 0 w 4775347"/>
              <a:gd name="connsiteY0" fmla="*/ 6895825 h 6910339"/>
              <a:gd name="connsiteX1" fmla="*/ 1547110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75347"/>
              <a:gd name="connsiteY0" fmla="*/ 6895825 h 6910339"/>
              <a:gd name="connsiteX1" fmla="*/ 1561624 w 4775347"/>
              <a:gd name="connsiteY1" fmla="*/ 0 h 6910339"/>
              <a:gd name="connsiteX2" fmla="*/ 4775347 w 4775347"/>
              <a:gd name="connsiteY2" fmla="*/ 29026 h 6910339"/>
              <a:gd name="connsiteX3" fmla="*/ 4763600 w 4775347"/>
              <a:gd name="connsiteY3" fmla="*/ 6910339 h 6910339"/>
              <a:gd name="connsiteX4" fmla="*/ 0 w 4775347"/>
              <a:gd name="connsiteY4" fmla="*/ 6895825 h 6910339"/>
              <a:gd name="connsiteX0" fmla="*/ 0 w 4789861"/>
              <a:gd name="connsiteY0" fmla="*/ 6895825 h 6910339"/>
              <a:gd name="connsiteX1" fmla="*/ 1561624 w 4789861"/>
              <a:gd name="connsiteY1" fmla="*/ 0 h 6910339"/>
              <a:gd name="connsiteX2" fmla="*/ 4789861 w 4789861"/>
              <a:gd name="connsiteY2" fmla="*/ 14512 h 6910339"/>
              <a:gd name="connsiteX3" fmla="*/ 4763600 w 4789861"/>
              <a:gd name="connsiteY3" fmla="*/ 6910339 h 6910339"/>
              <a:gd name="connsiteX4" fmla="*/ 0 w 4789861"/>
              <a:gd name="connsiteY4" fmla="*/ 6895825 h 6910339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63600 w 4789861"/>
              <a:gd name="connsiteY3" fmla="*/ 6895827 h 6895827"/>
              <a:gd name="connsiteX4" fmla="*/ 0 w 4789861"/>
              <a:gd name="connsiteY4" fmla="*/ 6881313 h 6895827"/>
              <a:gd name="connsiteX0" fmla="*/ 0 w 4789861"/>
              <a:gd name="connsiteY0" fmla="*/ 6881313 h 6895827"/>
              <a:gd name="connsiteX1" fmla="*/ 1561624 w 4789861"/>
              <a:gd name="connsiteY1" fmla="*/ 3417 h 6895827"/>
              <a:gd name="connsiteX2" fmla="*/ 4789861 w 4789861"/>
              <a:gd name="connsiteY2" fmla="*/ 0 h 6895827"/>
              <a:gd name="connsiteX3" fmla="*/ 4772564 w 4789861"/>
              <a:gd name="connsiteY3" fmla="*/ 6895827 h 6895827"/>
              <a:gd name="connsiteX4" fmla="*/ 0 w 4789861"/>
              <a:gd name="connsiteY4" fmla="*/ 6881313 h 68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861" h="6895827">
                <a:moveTo>
                  <a:pt x="0" y="6881313"/>
                </a:moveTo>
                <a:lnTo>
                  <a:pt x="1561624" y="3417"/>
                </a:lnTo>
                <a:lnTo>
                  <a:pt x="4789861" y="0"/>
                </a:lnTo>
                <a:cubicBezTo>
                  <a:pt x="4785945" y="2293771"/>
                  <a:pt x="4776480" y="4602056"/>
                  <a:pt x="4772564" y="6895827"/>
                </a:cubicBezTo>
                <a:lnTo>
                  <a:pt x="0" y="6881313"/>
                </a:lnTo>
                <a:close/>
              </a:path>
            </a:pathLst>
          </a:custGeom>
          <a:solidFill>
            <a:srgbClr val="E02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aseline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04FE4C2-59E5-4CC4-ACA9-9893128D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ristol.ac.uk/engineering/research/smar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hyperlink" Target="http://www.bristol.ac.uk/engineering/research/smart/" TargetMode="Externa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stol.ac.uk/engineering/research/smart/" TargetMode="External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hyperlink" Target="http://www.bristol.ac.uk/engineering/research/smart/" TargetMode="Externa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www.bristol.ac.uk/engineering/research/smart/" TargetMode="Externa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B0FB65-6652-4799-9F01-2343BB3FD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</a:t>
            </a:r>
            <a:endParaRPr lang="en-GB" alt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8EB45-6769-4A91-9593-AECEA6807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text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9" name="Text Placeholder 3">
            <a:hlinkClick r:id="rId16"/>
            <a:extLst>
              <a:ext uri="{FF2B5EF4-FFF2-40B4-BE49-F238E27FC236}">
                <a16:creationId xmlns:a16="http://schemas.microsoft.com/office/drawing/2014/main" id="{C3BB0255-F110-432D-BC41-3BF7CF514980}"/>
              </a:ext>
            </a:extLst>
          </p:cNvPr>
          <p:cNvSpPr txBox="1">
            <a:spLocks/>
          </p:cNvSpPr>
          <p:nvPr/>
        </p:nvSpPr>
        <p:spPr>
          <a:xfrm>
            <a:off x="359999" y="6356350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rgbClr val="E02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7D0AEE-B56E-4880-9302-E88CD7E14C59}"/>
              </a:ext>
            </a:extLst>
          </p:cNvPr>
          <p:cNvSpPr txBox="1">
            <a:spLocks/>
          </p:cNvSpPr>
          <p:nvPr/>
        </p:nvSpPr>
        <p:spPr>
          <a:xfrm>
            <a:off x="9761232" y="0"/>
            <a:ext cx="2457663" cy="114458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77"/>
              <a:gd name="connsiteY0" fmla="*/ 5143499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43499 h 5155074"/>
              <a:gd name="connsiteX0" fmla="*/ 0 w 3469477"/>
              <a:gd name="connsiteY0" fmla="*/ 5134424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34424 h 5155074"/>
              <a:gd name="connsiteX0" fmla="*/ 0 w 3469478"/>
              <a:gd name="connsiteY0" fmla="*/ 5134424 h 5141461"/>
              <a:gd name="connsiteX1" fmla="*/ 1183466 w 3469478"/>
              <a:gd name="connsiteY1" fmla="*/ 0 h 5141461"/>
              <a:gd name="connsiteX2" fmla="*/ 3465221 w 3469478"/>
              <a:gd name="connsiteY2" fmla="*/ 4537 h 5141461"/>
              <a:gd name="connsiteX3" fmla="*/ 3469377 w 3469478"/>
              <a:gd name="connsiteY3" fmla="*/ 5141461 h 5141461"/>
              <a:gd name="connsiteX4" fmla="*/ 0 w 3469478"/>
              <a:gd name="connsiteY4" fmla="*/ 5134424 h 5141461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27848 h 5134424"/>
              <a:gd name="connsiteX4" fmla="*/ 0 w 3474009"/>
              <a:gd name="connsiteY4" fmla="*/ 5134424 h 5134424"/>
              <a:gd name="connsiteX0" fmla="*/ 0 w 3474009"/>
              <a:gd name="connsiteY0" fmla="*/ 5134424 h 5136924"/>
              <a:gd name="connsiteX1" fmla="*/ 1183466 w 3474009"/>
              <a:gd name="connsiteY1" fmla="*/ 0 h 5136924"/>
              <a:gd name="connsiteX2" fmla="*/ 3465221 w 3474009"/>
              <a:gd name="connsiteY2" fmla="*/ 4537 h 5136924"/>
              <a:gd name="connsiteX3" fmla="*/ 3473949 w 3474009"/>
              <a:gd name="connsiteY3" fmla="*/ 5136924 h 5136924"/>
              <a:gd name="connsiteX4" fmla="*/ 0 w 3474009"/>
              <a:gd name="connsiteY4" fmla="*/ 5134424 h 5136924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32386 h 5134424"/>
              <a:gd name="connsiteX4" fmla="*/ 0 w 3474009"/>
              <a:gd name="connsiteY4" fmla="*/ 5134424 h 5134424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  <a:gd name="connsiteX0" fmla="*/ 0 w 3474365"/>
              <a:gd name="connsiteY0" fmla="*/ 5134424 h 5134424"/>
              <a:gd name="connsiteX1" fmla="*/ 1183466 w 3474365"/>
              <a:gd name="connsiteY1" fmla="*/ 0 h 5134424"/>
              <a:gd name="connsiteX2" fmla="*/ 3474365 w 3474365"/>
              <a:gd name="connsiteY2" fmla="*/ 4537 h 5134424"/>
              <a:gd name="connsiteX3" fmla="*/ 3473949 w 3474365"/>
              <a:gd name="connsiteY3" fmla="*/ 5132386 h 5134424"/>
              <a:gd name="connsiteX4" fmla="*/ 0 w 3474365"/>
              <a:gd name="connsiteY4" fmla="*/ 5134424 h 5134424"/>
              <a:gd name="connsiteX0" fmla="*/ 0 w 3474050"/>
              <a:gd name="connsiteY0" fmla="*/ 5143500 h 5143500"/>
              <a:gd name="connsiteX1" fmla="*/ 1183466 w 3474050"/>
              <a:gd name="connsiteY1" fmla="*/ 9076 h 5143500"/>
              <a:gd name="connsiteX2" fmla="*/ 3469793 w 3474050"/>
              <a:gd name="connsiteY2" fmla="*/ 0 h 5143500"/>
              <a:gd name="connsiteX3" fmla="*/ 3473949 w 3474050"/>
              <a:gd name="connsiteY3" fmla="*/ 5141462 h 5143500"/>
              <a:gd name="connsiteX4" fmla="*/ 0 w 3474050"/>
              <a:gd name="connsiteY4" fmla="*/ 5143500 h 5143500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  <a:gd name="connsiteX0" fmla="*/ 0 w 3474050"/>
              <a:gd name="connsiteY0" fmla="*/ 5129925 h 5129925"/>
              <a:gd name="connsiteX1" fmla="*/ 525946 w 3474050"/>
              <a:gd name="connsiteY1" fmla="*/ 41805 h 5129925"/>
              <a:gd name="connsiteX2" fmla="*/ 3469793 w 3474050"/>
              <a:gd name="connsiteY2" fmla="*/ 38 h 5129925"/>
              <a:gd name="connsiteX3" fmla="*/ 3473949 w 3474050"/>
              <a:gd name="connsiteY3" fmla="*/ 5127887 h 5129925"/>
              <a:gd name="connsiteX4" fmla="*/ 0 w 3474050"/>
              <a:gd name="connsiteY4" fmla="*/ 5129925 h 5129925"/>
              <a:gd name="connsiteX0" fmla="*/ 0 w 3474050"/>
              <a:gd name="connsiteY0" fmla="*/ 5158298 h 5158298"/>
              <a:gd name="connsiteX1" fmla="*/ 354496 w 3474050"/>
              <a:gd name="connsiteY1" fmla="*/ 0 h 5158298"/>
              <a:gd name="connsiteX2" fmla="*/ 3469793 w 3474050"/>
              <a:gd name="connsiteY2" fmla="*/ 28411 h 5158298"/>
              <a:gd name="connsiteX3" fmla="*/ 3473949 w 3474050"/>
              <a:gd name="connsiteY3" fmla="*/ 5156260 h 5158298"/>
              <a:gd name="connsiteX4" fmla="*/ 0 w 3474050"/>
              <a:gd name="connsiteY4" fmla="*/ 5158298 h 5158298"/>
              <a:gd name="connsiteX0" fmla="*/ 0 w 3474050"/>
              <a:gd name="connsiteY0" fmla="*/ 5129888 h 5129888"/>
              <a:gd name="connsiteX1" fmla="*/ 333064 w 3474050"/>
              <a:gd name="connsiteY1" fmla="*/ 18375 h 5129888"/>
              <a:gd name="connsiteX2" fmla="*/ 3469793 w 3474050"/>
              <a:gd name="connsiteY2" fmla="*/ 1 h 5129888"/>
              <a:gd name="connsiteX3" fmla="*/ 3473949 w 3474050"/>
              <a:gd name="connsiteY3" fmla="*/ 5127850 h 5129888"/>
              <a:gd name="connsiteX4" fmla="*/ 0 w 3474050"/>
              <a:gd name="connsiteY4" fmla="*/ 5129888 h 5129888"/>
              <a:gd name="connsiteX0" fmla="*/ 0 w 3473997"/>
              <a:gd name="connsiteY0" fmla="*/ 5111513 h 5111513"/>
              <a:gd name="connsiteX1" fmla="*/ 333064 w 3473997"/>
              <a:gd name="connsiteY1" fmla="*/ 0 h 5111513"/>
              <a:gd name="connsiteX2" fmla="*/ 3462649 w 3473997"/>
              <a:gd name="connsiteY2" fmla="*/ 51803 h 5111513"/>
              <a:gd name="connsiteX3" fmla="*/ 3473949 w 3473997"/>
              <a:gd name="connsiteY3" fmla="*/ 5109475 h 5111513"/>
              <a:gd name="connsiteX4" fmla="*/ 0 w 3473997"/>
              <a:gd name="connsiteY4" fmla="*/ 5111513 h 5111513"/>
              <a:gd name="connsiteX0" fmla="*/ 0 w 3473997"/>
              <a:gd name="connsiteY0" fmla="*/ 5111513 h 5111513"/>
              <a:gd name="connsiteX1" fmla="*/ 254483 w 3473997"/>
              <a:gd name="connsiteY1" fmla="*/ 0 h 5111513"/>
              <a:gd name="connsiteX2" fmla="*/ 3462649 w 3473997"/>
              <a:gd name="connsiteY2" fmla="*/ 51803 h 5111513"/>
              <a:gd name="connsiteX3" fmla="*/ 3473949 w 3473997"/>
              <a:gd name="connsiteY3" fmla="*/ 5109475 h 5111513"/>
              <a:gd name="connsiteX4" fmla="*/ 0 w 3473997"/>
              <a:gd name="connsiteY4" fmla="*/ 5111513 h 5111513"/>
              <a:gd name="connsiteX0" fmla="*/ 0 w 3459709"/>
              <a:gd name="connsiteY0" fmla="*/ 3918200 h 5109475"/>
              <a:gd name="connsiteX1" fmla="*/ 240195 w 3459709"/>
              <a:gd name="connsiteY1" fmla="*/ 0 h 5109475"/>
              <a:gd name="connsiteX2" fmla="*/ 3448361 w 3459709"/>
              <a:gd name="connsiteY2" fmla="*/ 51803 h 5109475"/>
              <a:gd name="connsiteX3" fmla="*/ 3459661 w 3459709"/>
              <a:gd name="connsiteY3" fmla="*/ 5109475 h 5109475"/>
              <a:gd name="connsiteX4" fmla="*/ 0 w 3459709"/>
              <a:gd name="connsiteY4" fmla="*/ 3918200 h 5109475"/>
              <a:gd name="connsiteX0" fmla="*/ 0 w 3459709"/>
              <a:gd name="connsiteY0" fmla="*/ 3918200 h 3995716"/>
              <a:gd name="connsiteX1" fmla="*/ 240195 w 3459709"/>
              <a:gd name="connsiteY1" fmla="*/ 0 h 3995716"/>
              <a:gd name="connsiteX2" fmla="*/ 3448361 w 3459709"/>
              <a:gd name="connsiteY2" fmla="*/ 51803 h 3995716"/>
              <a:gd name="connsiteX3" fmla="*/ 3459661 w 3459709"/>
              <a:gd name="connsiteY3" fmla="*/ 3995716 h 3995716"/>
              <a:gd name="connsiteX4" fmla="*/ 0 w 3459709"/>
              <a:gd name="connsiteY4" fmla="*/ 3918200 h 3995716"/>
              <a:gd name="connsiteX0" fmla="*/ 0 w 3470425"/>
              <a:gd name="connsiteY0" fmla="*/ 3944718 h 3995716"/>
              <a:gd name="connsiteX1" fmla="*/ 250911 w 3470425"/>
              <a:gd name="connsiteY1" fmla="*/ 0 h 3995716"/>
              <a:gd name="connsiteX2" fmla="*/ 3459077 w 3470425"/>
              <a:gd name="connsiteY2" fmla="*/ 51803 h 3995716"/>
              <a:gd name="connsiteX3" fmla="*/ 3470377 w 3470425"/>
              <a:gd name="connsiteY3" fmla="*/ 3995716 h 3995716"/>
              <a:gd name="connsiteX4" fmla="*/ 0 w 3470425"/>
              <a:gd name="connsiteY4" fmla="*/ 3944718 h 3995716"/>
              <a:gd name="connsiteX0" fmla="*/ 0 w 3470425"/>
              <a:gd name="connsiteY0" fmla="*/ 3918200 h 3969198"/>
              <a:gd name="connsiteX1" fmla="*/ 241982 w 3470425"/>
              <a:gd name="connsiteY1" fmla="*/ 0 h 3969198"/>
              <a:gd name="connsiteX2" fmla="*/ 3459077 w 3470425"/>
              <a:gd name="connsiteY2" fmla="*/ 25285 h 3969198"/>
              <a:gd name="connsiteX3" fmla="*/ 3470377 w 3470425"/>
              <a:gd name="connsiteY3" fmla="*/ 3969198 h 3969198"/>
              <a:gd name="connsiteX4" fmla="*/ 0 w 3470425"/>
              <a:gd name="connsiteY4" fmla="*/ 3918200 h 3969198"/>
              <a:gd name="connsiteX0" fmla="*/ 0 w 3472206"/>
              <a:gd name="connsiteY0" fmla="*/ 3918200 h 3949309"/>
              <a:gd name="connsiteX1" fmla="*/ 241982 w 3472206"/>
              <a:gd name="connsiteY1" fmla="*/ 0 h 3949309"/>
              <a:gd name="connsiteX2" fmla="*/ 3459077 w 3472206"/>
              <a:gd name="connsiteY2" fmla="*/ 25285 h 3949309"/>
              <a:gd name="connsiteX3" fmla="*/ 3472163 w 3472206"/>
              <a:gd name="connsiteY3" fmla="*/ 3949309 h 3949309"/>
              <a:gd name="connsiteX4" fmla="*/ 0 w 3472206"/>
              <a:gd name="connsiteY4" fmla="*/ 3918200 h 3949309"/>
              <a:gd name="connsiteX0" fmla="*/ 0 w 3459077"/>
              <a:gd name="connsiteY0" fmla="*/ 3918200 h 3929420"/>
              <a:gd name="connsiteX1" fmla="*/ 241982 w 3459077"/>
              <a:gd name="connsiteY1" fmla="*/ 0 h 3929420"/>
              <a:gd name="connsiteX2" fmla="*/ 3459077 w 3459077"/>
              <a:gd name="connsiteY2" fmla="*/ 25285 h 3929420"/>
              <a:gd name="connsiteX3" fmla="*/ 3456089 w 3459077"/>
              <a:gd name="connsiteY3" fmla="*/ 3929420 h 3929420"/>
              <a:gd name="connsiteX4" fmla="*/ 0 w 3459077"/>
              <a:gd name="connsiteY4" fmla="*/ 3918200 h 3929420"/>
              <a:gd name="connsiteX0" fmla="*/ 0 w 3459077"/>
              <a:gd name="connsiteY0" fmla="*/ 3918200 h 3918200"/>
              <a:gd name="connsiteX1" fmla="*/ 241982 w 3459077"/>
              <a:gd name="connsiteY1" fmla="*/ 0 h 3918200"/>
              <a:gd name="connsiteX2" fmla="*/ 3459077 w 3459077"/>
              <a:gd name="connsiteY2" fmla="*/ 25285 h 3918200"/>
              <a:gd name="connsiteX3" fmla="*/ 3456089 w 3459077"/>
              <a:gd name="connsiteY3" fmla="*/ 3909531 h 3918200"/>
              <a:gd name="connsiteX4" fmla="*/ 0 w 3459077"/>
              <a:gd name="connsiteY4" fmla="*/ 3918200 h 3918200"/>
              <a:gd name="connsiteX0" fmla="*/ 0 w 3456309"/>
              <a:gd name="connsiteY0" fmla="*/ 3918200 h 3918200"/>
              <a:gd name="connsiteX1" fmla="*/ 241982 w 3456309"/>
              <a:gd name="connsiteY1" fmla="*/ 0 h 3918200"/>
              <a:gd name="connsiteX2" fmla="*/ 3455505 w 3456309"/>
              <a:gd name="connsiteY2" fmla="*/ 18653 h 3918200"/>
              <a:gd name="connsiteX3" fmla="*/ 3456089 w 3456309"/>
              <a:gd name="connsiteY3" fmla="*/ 3909531 h 3918200"/>
              <a:gd name="connsiteX4" fmla="*/ 0 w 3456309"/>
              <a:gd name="connsiteY4" fmla="*/ 3918200 h 3918200"/>
              <a:gd name="connsiteX0" fmla="*/ 0 w 3456309"/>
              <a:gd name="connsiteY0" fmla="*/ 3918200 h 3918200"/>
              <a:gd name="connsiteX1" fmla="*/ 241982 w 3456309"/>
              <a:gd name="connsiteY1" fmla="*/ 0 h 3918200"/>
              <a:gd name="connsiteX2" fmla="*/ 3455505 w 3456309"/>
              <a:gd name="connsiteY2" fmla="*/ 18653 h 3918200"/>
              <a:gd name="connsiteX3" fmla="*/ 3456089 w 3456309"/>
              <a:gd name="connsiteY3" fmla="*/ 3909531 h 3918200"/>
              <a:gd name="connsiteX4" fmla="*/ 0 w 3456309"/>
              <a:gd name="connsiteY4" fmla="*/ 3918200 h 3918200"/>
              <a:gd name="connsiteX0" fmla="*/ 0 w 3456129"/>
              <a:gd name="connsiteY0" fmla="*/ 3918200 h 3918200"/>
              <a:gd name="connsiteX1" fmla="*/ 241982 w 3456129"/>
              <a:gd name="connsiteY1" fmla="*/ 0 h 3918200"/>
              <a:gd name="connsiteX2" fmla="*/ 3455505 w 3456129"/>
              <a:gd name="connsiteY2" fmla="*/ 18653 h 3918200"/>
              <a:gd name="connsiteX3" fmla="*/ 3456089 w 3456129"/>
              <a:gd name="connsiteY3" fmla="*/ 3909531 h 3918200"/>
              <a:gd name="connsiteX4" fmla="*/ 0 w 3456129"/>
              <a:gd name="connsiteY4" fmla="*/ 3918200 h 3918200"/>
              <a:gd name="connsiteX0" fmla="*/ 0 w 3456129"/>
              <a:gd name="connsiteY0" fmla="*/ 3918200 h 3918200"/>
              <a:gd name="connsiteX1" fmla="*/ 241982 w 3456129"/>
              <a:gd name="connsiteY1" fmla="*/ 0 h 3918200"/>
              <a:gd name="connsiteX2" fmla="*/ 3455505 w 3456129"/>
              <a:gd name="connsiteY2" fmla="*/ 18653 h 3918200"/>
              <a:gd name="connsiteX3" fmla="*/ 3456089 w 3456129"/>
              <a:gd name="connsiteY3" fmla="*/ 3909531 h 3918200"/>
              <a:gd name="connsiteX4" fmla="*/ 0 w 3456129"/>
              <a:gd name="connsiteY4" fmla="*/ 3918200 h 3918200"/>
              <a:gd name="connsiteX0" fmla="*/ 0 w 3456089"/>
              <a:gd name="connsiteY0" fmla="*/ 3918200 h 3918200"/>
              <a:gd name="connsiteX1" fmla="*/ 241982 w 3456089"/>
              <a:gd name="connsiteY1" fmla="*/ 0 h 3918200"/>
              <a:gd name="connsiteX2" fmla="*/ 2323935 w 3456089"/>
              <a:gd name="connsiteY2" fmla="*/ 44110 h 3918200"/>
              <a:gd name="connsiteX3" fmla="*/ 3456089 w 3456089"/>
              <a:gd name="connsiteY3" fmla="*/ 3909531 h 3918200"/>
              <a:gd name="connsiteX4" fmla="*/ 0 w 3456089"/>
              <a:gd name="connsiteY4" fmla="*/ 3918200 h 3918200"/>
              <a:gd name="connsiteX0" fmla="*/ 0 w 3456089"/>
              <a:gd name="connsiteY0" fmla="*/ 3918200 h 3918200"/>
              <a:gd name="connsiteX1" fmla="*/ 241982 w 3456089"/>
              <a:gd name="connsiteY1" fmla="*/ 0 h 3918200"/>
              <a:gd name="connsiteX2" fmla="*/ 2323935 w 3456089"/>
              <a:gd name="connsiteY2" fmla="*/ 18653 h 3918200"/>
              <a:gd name="connsiteX3" fmla="*/ 3456089 w 3456089"/>
              <a:gd name="connsiteY3" fmla="*/ 3909531 h 3918200"/>
              <a:gd name="connsiteX4" fmla="*/ 0 w 3456089"/>
              <a:gd name="connsiteY4" fmla="*/ 3918200 h 3918200"/>
              <a:gd name="connsiteX0" fmla="*/ 0 w 2324559"/>
              <a:gd name="connsiteY0" fmla="*/ 3918200 h 3918200"/>
              <a:gd name="connsiteX1" fmla="*/ 241982 w 2324559"/>
              <a:gd name="connsiteY1" fmla="*/ 0 h 3918200"/>
              <a:gd name="connsiteX2" fmla="*/ 2323935 w 2324559"/>
              <a:gd name="connsiteY2" fmla="*/ 18653 h 3918200"/>
              <a:gd name="connsiteX3" fmla="*/ 2324519 w 2324559"/>
              <a:gd name="connsiteY3" fmla="*/ 3909530 h 3918200"/>
              <a:gd name="connsiteX4" fmla="*/ 0 w 2324559"/>
              <a:gd name="connsiteY4" fmla="*/ 3918200 h 3918200"/>
              <a:gd name="connsiteX0" fmla="*/ 0 w 2324559"/>
              <a:gd name="connsiteY0" fmla="*/ 3924506 h 3924506"/>
              <a:gd name="connsiteX1" fmla="*/ 241982 w 2324559"/>
              <a:gd name="connsiteY1" fmla="*/ 6306 h 3924506"/>
              <a:gd name="connsiteX2" fmla="*/ 2323935 w 2324559"/>
              <a:gd name="connsiteY2" fmla="*/ 0 h 3924506"/>
              <a:gd name="connsiteX3" fmla="*/ 2324519 w 2324559"/>
              <a:gd name="connsiteY3" fmla="*/ 3915836 h 3924506"/>
              <a:gd name="connsiteX4" fmla="*/ 0 w 2324559"/>
              <a:gd name="connsiteY4" fmla="*/ 3924506 h 39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559" h="3924506">
                <a:moveTo>
                  <a:pt x="0" y="3924506"/>
                </a:moveTo>
                <a:lnTo>
                  <a:pt x="241982" y="6306"/>
                </a:lnTo>
                <a:lnTo>
                  <a:pt x="2323935" y="0"/>
                </a:lnTo>
                <a:cubicBezTo>
                  <a:pt x="2309270" y="36246"/>
                  <a:pt x="2325468" y="2199407"/>
                  <a:pt x="2324519" y="3915836"/>
                </a:cubicBezTo>
                <a:lnTo>
                  <a:pt x="0" y="3924506"/>
                </a:lnTo>
                <a:close/>
              </a:path>
            </a:pathLst>
          </a:custGeom>
          <a:solidFill>
            <a:srgbClr val="E0249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pic>
        <p:nvPicPr>
          <p:cNvPr id="11" name="Picture 10">
            <a:hlinkClick r:id="rId16"/>
            <a:extLst>
              <a:ext uri="{FF2B5EF4-FFF2-40B4-BE49-F238E27FC236}">
                <a16:creationId xmlns:a16="http://schemas.microsoft.com/office/drawing/2014/main" id="{D9BC9655-A5F2-4F16-8034-18448D5ED0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4207" y="232016"/>
            <a:ext cx="1486964" cy="68055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8EC8877-AC79-47C3-A722-C651F7DEA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476" y="6356350"/>
            <a:ext cx="62304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34B580F-734D-4E16-AC30-EED1CDCAB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61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E7CD1B-0E28-448A-AD7E-B644F80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656272"/>
            <a:ext cx="11311209" cy="452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656D0B-E225-4D36-8AF6-5CB4F8A0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AF1393-11A8-4B4B-A6A5-7E1BAC0A5BD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3">
            <a:hlinkClick r:id="rId13"/>
            <a:extLst>
              <a:ext uri="{FF2B5EF4-FFF2-40B4-BE49-F238E27FC236}">
                <a16:creationId xmlns:a16="http://schemas.microsoft.com/office/drawing/2014/main" id="{F3DE470B-C1BC-42AB-B38E-9D4F07B0B856}"/>
              </a:ext>
            </a:extLst>
          </p:cNvPr>
          <p:cNvSpPr txBox="1">
            <a:spLocks/>
          </p:cNvSpPr>
          <p:nvPr/>
        </p:nvSpPr>
        <p:spPr>
          <a:xfrm>
            <a:off x="360004" y="6361475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rgbClr val="E02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F87C827-48C1-4ECC-AD28-BD42C7022B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18" y="365125"/>
            <a:ext cx="1967116" cy="900000"/>
          </a:xfrm>
          <a:prstGeom prst="rect">
            <a:avLst/>
          </a:prstGeom>
        </p:spPr>
      </p:pic>
      <p:pic>
        <p:nvPicPr>
          <p:cNvPr id="6" name="Picture 5">
            <a:hlinkClick r:id="rId13"/>
            <a:extLst>
              <a:ext uri="{FF2B5EF4-FFF2-40B4-BE49-F238E27FC236}">
                <a16:creationId xmlns:a16="http://schemas.microsoft.com/office/drawing/2014/main" id="{8512C683-AC3B-46EB-9AD6-54781F6FF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5125"/>
            <a:ext cx="180974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C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206D7-FA69-47F3-80FF-8D9A2686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5"/>
            <a:ext cx="9068672" cy="1015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2D66B-024F-49AD-8326-0A0BEA7FB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656272"/>
            <a:ext cx="11311209" cy="452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F5867-B2CE-402E-8974-70338B5ED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6167" y="6356350"/>
            <a:ext cx="1185041" cy="323999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A02DA132-2287-4F9D-8C16-97AA752F1A8A}" type="datetime1">
              <a:rPr lang="en-GB" smtClean="0"/>
              <a:t>21/06/2022</a:t>
            </a:fld>
            <a:endParaRPr lang="en-GB"/>
          </a:p>
        </p:txBody>
      </p:sp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3769C8E2-0F1C-4C60-A956-EC557A8A4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93" y="388979"/>
            <a:ext cx="1809745" cy="82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F52022-7286-40FB-8265-066A7D92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50"/>
            <a:ext cx="480645" cy="324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3">
            <a:hlinkClick r:id="rId8"/>
            <a:extLst>
              <a:ext uri="{FF2B5EF4-FFF2-40B4-BE49-F238E27FC236}">
                <a16:creationId xmlns:a16="http://schemas.microsoft.com/office/drawing/2014/main" id="{891ED5F2-52BD-4C50-8E15-A942D552052A}"/>
              </a:ext>
            </a:extLst>
          </p:cNvPr>
          <p:cNvSpPr txBox="1">
            <a:spLocks/>
          </p:cNvSpPr>
          <p:nvPr/>
        </p:nvSpPr>
        <p:spPr>
          <a:xfrm>
            <a:off x="360004" y="6361475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rgbClr val="E02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</p:spTree>
    <p:extLst>
      <p:ext uri="{BB962C8B-B14F-4D97-AF65-F5344CB8AC3E}">
        <p14:creationId xmlns:p14="http://schemas.microsoft.com/office/powerpoint/2010/main" val="8309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61B2F19-8CD4-40F2-B9EC-DC1BB8FE480A}"/>
              </a:ext>
            </a:extLst>
          </p:cNvPr>
          <p:cNvSpPr txBox="1">
            <a:spLocks/>
          </p:cNvSpPr>
          <p:nvPr/>
        </p:nvSpPr>
        <p:spPr>
          <a:xfrm>
            <a:off x="7589563" y="-6003"/>
            <a:ext cx="4632067" cy="689780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77"/>
              <a:gd name="connsiteY0" fmla="*/ 5143499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43499 h 5155074"/>
              <a:gd name="connsiteX0" fmla="*/ 0 w 3469477"/>
              <a:gd name="connsiteY0" fmla="*/ 5134424 h 5155074"/>
              <a:gd name="connsiteX1" fmla="*/ 1183466 w 3469477"/>
              <a:gd name="connsiteY1" fmla="*/ 0 h 5155074"/>
              <a:gd name="connsiteX2" fmla="*/ 3465221 w 3469477"/>
              <a:gd name="connsiteY2" fmla="*/ 4537 h 5155074"/>
              <a:gd name="connsiteX3" fmla="*/ 3469376 w 3469477"/>
              <a:gd name="connsiteY3" fmla="*/ 5155074 h 5155074"/>
              <a:gd name="connsiteX4" fmla="*/ 0 w 3469477"/>
              <a:gd name="connsiteY4" fmla="*/ 5134424 h 5155074"/>
              <a:gd name="connsiteX0" fmla="*/ 0 w 3469478"/>
              <a:gd name="connsiteY0" fmla="*/ 5134424 h 5141461"/>
              <a:gd name="connsiteX1" fmla="*/ 1183466 w 3469478"/>
              <a:gd name="connsiteY1" fmla="*/ 0 h 5141461"/>
              <a:gd name="connsiteX2" fmla="*/ 3465221 w 3469478"/>
              <a:gd name="connsiteY2" fmla="*/ 4537 h 5141461"/>
              <a:gd name="connsiteX3" fmla="*/ 3469377 w 3469478"/>
              <a:gd name="connsiteY3" fmla="*/ 5141461 h 5141461"/>
              <a:gd name="connsiteX4" fmla="*/ 0 w 3469478"/>
              <a:gd name="connsiteY4" fmla="*/ 5134424 h 5141461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27848 h 5134424"/>
              <a:gd name="connsiteX4" fmla="*/ 0 w 3474009"/>
              <a:gd name="connsiteY4" fmla="*/ 5134424 h 5134424"/>
              <a:gd name="connsiteX0" fmla="*/ 0 w 3474009"/>
              <a:gd name="connsiteY0" fmla="*/ 5134424 h 5136924"/>
              <a:gd name="connsiteX1" fmla="*/ 1183466 w 3474009"/>
              <a:gd name="connsiteY1" fmla="*/ 0 h 5136924"/>
              <a:gd name="connsiteX2" fmla="*/ 3465221 w 3474009"/>
              <a:gd name="connsiteY2" fmla="*/ 4537 h 5136924"/>
              <a:gd name="connsiteX3" fmla="*/ 3473949 w 3474009"/>
              <a:gd name="connsiteY3" fmla="*/ 5136924 h 5136924"/>
              <a:gd name="connsiteX4" fmla="*/ 0 w 3474009"/>
              <a:gd name="connsiteY4" fmla="*/ 5134424 h 5136924"/>
              <a:gd name="connsiteX0" fmla="*/ 0 w 3474009"/>
              <a:gd name="connsiteY0" fmla="*/ 5134424 h 5134424"/>
              <a:gd name="connsiteX1" fmla="*/ 1183466 w 3474009"/>
              <a:gd name="connsiteY1" fmla="*/ 0 h 5134424"/>
              <a:gd name="connsiteX2" fmla="*/ 3465221 w 3474009"/>
              <a:gd name="connsiteY2" fmla="*/ 4537 h 5134424"/>
              <a:gd name="connsiteX3" fmla="*/ 3473949 w 3474009"/>
              <a:gd name="connsiteY3" fmla="*/ 5132386 h 5134424"/>
              <a:gd name="connsiteX4" fmla="*/ 0 w 3474009"/>
              <a:gd name="connsiteY4" fmla="*/ 5134424 h 5134424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  <a:gd name="connsiteX0" fmla="*/ 0 w 3474365"/>
              <a:gd name="connsiteY0" fmla="*/ 5134424 h 5134424"/>
              <a:gd name="connsiteX1" fmla="*/ 1183466 w 3474365"/>
              <a:gd name="connsiteY1" fmla="*/ 0 h 5134424"/>
              <a:gd name="connsiteX2" fmla="*/ 3474365 w 3474365"/>
              <a:gd name="connsiteY2" fmla="*/ 4537 h 5134424"/>
              <a:gd name="connsiteX3" fmla="*/ 3473949 w 3474365"/>
              <a:gd name="connsiteY3" fmla="*/ 5132386 h 5134424"/>
              <a:gd name="connsiteX4" fmla="*/ 0 w 3474365"/>
              <a:gd name="connsiteY4" fmla="*/ 5134424 h 5134424"/>
              <a:gd name="connsiteX0" fmla="*/ 0 w 3474050"/>
              <a:gd name="connsiteY0" fmla="*/ 5143500 h 5143500"/>
              <a:gd name="connsiteX1" fmla="*/ 1183466 w 3474050"/>
              <a:gd name="connsiteY1" fmla="*/ 9076 h 5143500"/>
              <a:gd name="connsiteX2" fmla="*/ 3469793 w 3474050"/>
              <a:gd name="connsiteY2" fmla="*/ 0 h 5143500"/>
              <a:gd name="connsiteX3" fmla="*/ 3473949 w 3474050"/>
              <a:gd name="connsiteY3" fmla="*/ 5141462 h 5143500"/>
              <a:gd name="connsiteX4" fmla="*/ 0 w 3474050"/>
              <a:gd name="connsiteY4" fmla="*/ 5143500 h 5143500"/>
              <a:gd name="connsiteX0" fmla="*/ 0 w 3474050"/>
              <a:gd name="connsiteY0" fmla="*/ 5134424 h 5134424"/>
              <a:gd name="connsiteX1" fmla="*/ 1183466 w 3474050"/>
              <a:gd name="connsiteY1" fmla="*/ 0 h 5134424"/>
              <a:gd name="connsiteX2" fmla="*/ 3469793 w 3474050"/>
              <a:gd name="connsiteY2" fmla="*/ 4537 h 5134424"/>
              <a:gd name="connsiteX3" fmla="*/ 3473949 w 3474050"/>
              <a:gd name="connsiteY3" fmla="*/ 5132386 h 5134424"/>
              <a:gd name="connsiteX4" fmla="*/ 0 w 3474050"/>
              <a:gd name="connsiteY4" fmla="*/ 5134424 h 513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050" h="5134424">
                <a:moveTo>
                  <a:pt x="0" y="5134424"/>
                </a:moveTo>
                <a:lnTo>
                  <a:pt x="1183466" y="0"/>
                </a:lnTo>
                <a:lnTo>
                  <a:pt x="3469793" y="4537"/>
                </a:lnTo>
                <a:cubicBezTo>
                  <a:pt x="3468844" y="1720966"/>
                  <a:pt x="3474898" y="3415957"/>
                  <a:pt x="3473949" y="5132386"/>
                </a:cubicBezTo>
                <a:lnTo>
                  <a:pt x="0" y="5134424"/>
                </a:lnTo>
                <a:close/>
              </a:path>
            </a:pathLst>
          </a:custGeom>
          <a:solidFill>
            <a:srgbClr val="E0249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5D899C-FDC8-4936-A637-B06C7DDED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5677" y="6356349"/>
            <a:ext cx="48064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4AAC7F-0AD9-4A29-989C-165FEBBCF9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close up of a logo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016847BF-20A1-45B1-9FAA-E822B9776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840" y="381965"/>
            <a:ext cx="1813167" cy="83431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8AE426-CE9A-447E-AF95-DAF7C3E07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5081" y="6356349"/>
            <a:ext cx="1180177" cy="344562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lang="en-GB" sz="1200" b="0" i="0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fld id="{268E394C-5E76-4BBD-9EA1-83BE6E6376EB}" type="datetime1">
              <a:rPr lang="en-GB" smtClean="0"/>
              <a:t>21/06/2022</a:t>
            </a:fld>
            <a:endParaRPr lang="en-GB"/>
          </a:p>
        </p:txBody>
      </p:sp>
      <p:sp>
        <p:nvSpPr>
          <p:cNvPr id="11" name="Text Placeholder 3">
            <a:hlinkClick r:id="rId11"/>
            <a:extLst>
              <a:ext uri="{FF2B5EF4-FFF2-40B4-BE49-F238E27FC236}">
                <a16:creationId xmlns:a16="http://schemas.microsoft.com/office/drawing/2014/main" id="{FC9ECFC0-DF0D-403F-B01B-A80AEEB9D434}"/>
              </a:ext>
            </a:extLst>
          </p:cNvPr>
          <p:cNvSpPr txBox="1">
            <a:spLocks/>
          </p:cNvSpPr>
          <p:nvPr/>
        </p:nvSpPr>
        <p:spPr>
          <a:xfrm>
            <a:off x="360004" y="6361475"/>
            <a:ext cx="2520000" cy="324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rgbClr val="E02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bristol.ac.uk/smart</a:t>
            </a:r>
          </a:p>
        </p:txBody>
      </p:sp>
    </p:spTree>
    <p:extLst>
      <p:ext uri="{BB962C8B-B14F-4D97-AF65-F5344CB8AC3E}">
        <p14:creationId xmlns:p14="http://schemas.microsoft.com/office/powerpoint/2010/main" val="11090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24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hlinkClick r:id="rId6"/>
            <a:extLst>
              <a:ext uri="{FF2B5EF4-FFF2-40B4-BE49-F238E27FC236}">
                <a16:creationId xmlns:a16="http://schemas.microsoft.com/office/drawing/2014/main" id="{D18FB5EA-821D-4684-A3B2-623CC36D3244}"/>
              </a:ext>
            </a:extLst>
          </p:cNvPr>
          <p:cNvSpPr txBox="1">
            <a:spLocks/>
          </p:cNvSpPr>
          <p:nvPr/>
        </p:nvSpPr>
        <p:spPr>
          <a:xfrm>
            <a:off x="360004" y="6300000"/>
            <a:ext cx="2520000" cy="360000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marL="457189" indent="-457189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06677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35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85943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895528" indent="-45718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667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GB" sz="1800">
                <a:solidFill>
                  <a:schemeClr val="bg1"/>
                </a:solidFill>
                <a:latin typeface="Sanchez"/>
              </a:rPr>
              <a:t>bristol.ac.uk/smart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080A5F-56DF-47A1-935D-88F971F5F785}"/>
              </a:ext>
            </a:extLst>
          </p:cNvPr>
          <p:cNvSpPr txBox="1">
            <a:spLocks/>
          </p:cNvSpPr>
          <p:nvPr/>
        </p:nvSpPr>
        <p:spPr>
          <a:xfrm>
            <a:off x="5826659" y="6296297"/>
            <a:ext cx="480645" cy="3840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02C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AC7F-0AD9-4A29-989C-165FEBBCF9A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3" descr="A close up of a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FFDAF0A5-A53F-41D8-BB8A-7F2B1E93D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4" y="404145"/>
            <a:ext cx="181316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30DE3A-D45B-4BB8-A25C-63364BBC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On the design of a Native Zero-touch 6G architecture</a:t>
            </a:r>
            <a:endParaRPr lang="en-GB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78C02-0DBE-4A83-8975-035A248A2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80" y="4204167"/>
            <a:ext cx="7056182" cy="493246"/>
          </a:xfrm>
        </p:spPr>
        <p:txBody>
          <a:bodyPr/>
          <a:lstStyle/>
          <a:p>
            <a:r>
              <a:rPr lang="en-US" sz="1800"/>
              <a:t>Navdeep Uniyal, 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Juan Parra-Ullauri, Sharday Olowu, Anderson Bravalheri, Xenofon Vasilakos, Reza Nejabati, Dimitra Simeonidou</a:t>
            </a:r>
            <a:endParaRPr lang="en-GB" sz="1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C5838-6217-4498-80C6-D41522CE9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/>
              <a:t>21/06/2022</a:t>
            </a:r>
            <a:endParaRPr lang="en-GB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33AB1-D79F-433B-8A32-D4ACB3BB3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86688-F84B-4E04-AC4B-1A747589EE68}"/>
              </a:ext>
            </a:extLst>
          </p:cNvPr>
          <p:cNvSpPr txBox="1"/>
          <p:nvPr/>
        </p:nvSpPr>
        <p:spPr>
          <a:xfrm>
            <a:off x="232980" y="6031422"/>
            <a:ext cx="70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Funded by: </a:t>
            </a:r>
            <a:r>
              <a:rPr lang="en-US" sz="1200"/>
              <a:t>H2020 European Project 5GASP (grant agreement No. 101016448).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2012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79DAB-DD88-477B-A0C1-5E7B112B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0F019-1D62-4E22-8DEC-0538611F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10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A23524-C632-4ADC-A4D9-D12673B347D1}"/>
              </a:ext>
            </a:extLst>
          </p:cNvPr>
          <p:cNvSpPr/>
          <p:nvPr/>
        </p:nvSpPr>
        <p:spPr>
          <a:xfrm>
            <a:off x="1193800" y="1930400"/>
            <a:ext cx="3467100" cy="125730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Rockwell Light" panose="02040303020102020203" pitchFamily="18" charset="0"/>
              </a:rPr>
              <a:t>Simulation environment (NS3)</a:t>
            </a:r>
            <a:endParaRPr lang="en-GB" sz="2400">
              <a:latin typeface="Rockwell Light" panose="02040303020102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B67289-6EF6-44C9-B75B-EA58B94FF994}"/>
              </a:ext>
            </a:extLst>
          </p:cNvPr>
          <p:cNvSpPr/>
          <p:nvPr/>
        </p:nvSpPr>
        <p:spPr>
          <a:xfrm>
            <a:off x="1193800" y="4013390"/>
            <a:ext cx="2527300" cy="12573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Rockwell Light" panose="02040303020102020203" pitchFamily="18" charset="0"/>
              </a:rPr>
              <a:t>Testbed/Production environment</a:t>
            </a:r>
            <a:endParaRPr lang="en-GB" sz="2000">
              <a:latin typeface="Rockwell Light" panose="02040303020102020203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334716-6231-4804-93EC-CFEABEC98BCF}"/>
              </a:ext>
            </a:extLst>
          </p:cNvPr>
          <p:cNvSpPr/>
          <p:nvPr/>
        </p:nvSpPr>
        <p:spPr>
          <a:xfrm>
            <a:off x="8674100" y="3216464"/>
            <a:ext cx="2590800" cy="85426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Rockwell Light" panose="02040303020102020203" pitchFamily="18" charset="0"/>
              </a:rPr>
              <a:t>ML Framework</a:t>
            </a:r>
            <a:endParaRPr lang="en-GB" sz="2800">
              <a:latin typeface="Rockwell Light" panose="020403030201020202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BF4ED-DB1A-46A5-9306-50ED20FEA482}"/>
              </a:ext>
            </a:extLst>
          </p:cNvPr>
          <p:cNvSpPr/>
          <p:nvPr/>
        </p:nvSpPr>
        <p:spPr>
          <a:xfrm>
            <a:off x="5981700" y="1765300"/>
            <a:ext cx="1163411" cy="4406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Rockwell Light" panose="02040303020102020203" pitchFamily="18" charset="0"/>
              </a:rPr>
              <a:t>UEI</a:t>
            </a:r>
            <a:endParaRPr lang="en-GB" sz="4400">
              <a:solidFill>
                <a:schemeClr val="accent6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  <p:pic>
        <p:nvPicPr>
          <p:cNvPr id="13" name="Graphic 12" descr="User network with solid fill">
            <a:extLst>
              <a:ext uri="{FF2B5EF4-FFF2-40B4-BE49-F238E27FC236}">
                <a16:creationId xmlns:a16="http://schemas.microsoft.com/office/drawing/2014/main" id="{D87DDEB1-2860-4EB6-BAFB-81CFA0D6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8522" y="5400675"/>
            <a:ext cx="492316" cy="492316"/>
          </a:xfrm>
          <a:prstGeom prst="rect">
            <a:avLst/>
          </a:prstGeom>
        </p:spPr>
      </p:pic>
      <p:pic>
        <p:nvPicPr>
          <p:cNvPr id="15" name="Graphic 14" descr="Server with solid fill">
            <a:extLst>
              <a:ext uri="{FF2B5EF4-FFF2-40B4-BE49-F238E27FC236}">
                <a16:creationId xmlns:a16="http://schemas.microsoft.com/office/drawing/2014/main" id="{410C873E-F76A-4969-BE53-5D5F7C2EE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0896" y="5397500"/>
            <a:ext cx="492316" cy="492316"/>
          </a:xfrm>
          <a:prstGeom prst="rect">
            <a:avLst/>
          </a:prstGeom>
        </p:spPr>
      </p:pic>
      <p:pic>
        <p:nvPicPr>
          <p:cNvPr id="17" name="Graphic 16" descr="Cell Tower with solid fill">
            <a:extLst>
              <a:ext uri="{FF2B5EF4-FFF2-40B4-BE49-F238E27FC236}">
                <a16:creationId xmlns:a16="http://schemas.microsoft.com/office/drawing/2014/main" id="{FEE7C2EA-DCA8-4E37-B99C-3DA522B8C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3884" y="5397500"/>
            <a:ext cx="492316" cy="49231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E46DAC7-65A2-4603-B4F4-11CA3F09AC51}"/>
              </a:ext>
            </a:extLst>
          </p:cNvPr>
          <p:cNvSpPr/>
          <p:nvPr/>
        </p:nvSpPr>
        <p:spPr>
          <a:xfrm>
            <a:off x="4211675" y="4013390"/>
            <a:ext cx="449226" cy="125730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Rockwell Light" panose="02040303020102020203" pitchFamily="18" charset="0"/>
              </a:rPr>
              <a:t>MANO</a:t>
            </a:r>
            <a:endParaRPr lang="en-GB" sz="2000">
              <a:latin typeface="Rockwell Light" panose="02040303020102020203" pitchFamily="18" charset="0"/>
            </a:endParaRPr>
          </a:p>
        </p:txBody>
      </p:sp>
      <p:pic>
        <p:nvPicPr>
          <p:cNvPr id="20" name="Graphic 19" descr="Syncing cloud with solid fill">
            <a:extLst>
              <a:ext uri="{FF2B5EF4-FFF2-40B4-BE49-F238E27FC236}">
                <a16:creationId xmlns:a16="http://schemas.microsoft.com/office/drawing/2014/main" id="{DA5906FE-1074-49CE-ABEE-F67C151AC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2410" y="5417580"/>
            <a:ext cx="570279" cy="570279"/>
          </a:xfrm>
          <a:prstGeom prst="rect">
            <a:avLst/>
          </a:prstGeom>
        </p:spPr>
      </p:pic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DAE2B70-04D1-4B97-A69C-CE31D3A4E176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4660900" y="2559050"/>
            <a:ext cx="1320800" cy="140970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A4873E0-1254-4548-AF1A-603CE9EBC11C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 flipV="1">
            <a:off x="4660901" y="3968750"/>
            <a:ext cx="1320799" cy="67329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EAC60A7-2DCD-4FAD-89E9-D724B6082842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7145111" y="3643596"/>
            <a:ext cx="1528989" cy="3251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38CE1B-6666-4DE4-82E1-2C3F9C52F003}"/>
              </a:ext>
            </a:extLst>
          </p:cNvPr>
          <p:cNvCxnSpPr>
            <a:stCxn id="18" idx="1"/>
            <a:endCxn id="9" idx="3"/>
          </p:cNvCxnSpPr>
          <p:nvPr/>
        </p:nvCxnSpPr>
        <p:spPr>
          <a:xfrm flipH="1">
            <a:off x="3721100" y="4642040"/>
            <a:ext cx="4905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3D1315D-EE9F-46C5-A9B3-1ADF3FEAE48B}"/>
              </a:ext>
            </a:extLst>
          </p:cNvPr>
          <p:cNvSpPr/>
          <p:nvPr/>
        </p:nvSpPr>
        <p:spPr>
          <a:xfrm>
            <a:off x="8813800" y="4070728"/>
            <a:ext cx="1163411" cy="412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  <a:latin typeface="Rockwell Light" panose="02040303020102020203" pitchFamily="18" charset="0"/>
              </a:rPr>
              <a:t>Sim</a:t>
            </a:r>
            <a:endParaRPr lang="en-GB">
              <a:solidFill>
                <a:schemeClr val="accent2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CE1B89C-8F49-478C-B6B4-BDE924B61B54}"/>
              </a:ext>
            </a:extLst>
          </p:cNvPr>
          <p:cNvSpPr/>
          <p:nvPr/>
        </p:nvSpPr>
        <p:spPr>
          <a:xfrm>
            <a:off x="9989911" y="4076890"/>
            <a:ext cx="1163411" cy="412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  <a:latin typeface="Rockwell Light" panose="02040303020102020203" pitchFamily="18" charset="0"/>
              </a:rPr>
              <a:t>Prod</a:t>
            </a:r>
            <a:endParaRPr lang="en-GB">
              <a:solidFill>
                <a:schemeClr val="accent2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5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32BFEC-5B8C-4C37-A62F-265EABF3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AA7A3-83B8-4AC3-9B10-2A11F05A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AE591-EF01-435D-83A6-083D148E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6G Paradigms and technologies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36820-8A7F-44EE-940C-469E4A3E9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2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79A84B-3F58-433A-BC92-838E4FF6CE1C}"/>
              </a:ext>
            </a:extLst>
          </p:cNvPr>
          <p:cNvGrpSpPr/>
          <p:nvPr/>
        </p:nvGrpSpPr>
        <p:grpSpPr>
          <a:xfrm>
            <a:off x="908069" y="2647830"/>
            <a:ext cx="5151557" cy="2706886"/>
            <a:chOff x="6583243" y="3213159"/>
            <a:chExt cx="5067300" cy="26941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1F5CF06-DD34-436E-97AB-550C1F506E99}"/>
                </a:ext>
              </a:extLst>
            </p:cNvPr>
            <p:cNvSpPr/>
            <p:nvPr/>
          </p:nvSpPr>
          <p:spPr>
            <a:xfrm>
              <a:off x="8315086" y="3213159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2">
                      <a:lumMod val="75000"/>
                    </a:schemeClr>
                  </a:solidFill>
                  <a:latin typeface="Rockwell Light" panose="02040303020102020203" pitchFamily="18" charset="0"/>
                </a:rPr>
                <a:t>From manually controlled to learning networks</a:t>
              </a:r>
              <a:endParaRPr lang="en-GB" sz="1400">
                <a:solidFill>
                  <a:schemeClr val="accent2">
                    <a:lumMod val="75000"/>
                  </a:schemeClr>
                </a:solidFill>
                <a:latin typeface="Rockwell Light" panose="02040303020102020203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67AEF0-781A-466D-BEE0-472927DA9F2C}"/>
                </a:ext>
              </a:extLst>
            </p:cNvPr>
            <p:cNvSpPr/>
            <p:nvPr/>
          </p:nvSpPr>
          <p:spPr>
            <a:xfrm>
              <a:off x="6583243" y="3213159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Rockwell Light" panose="02040303020102020203" pitchFamily="18" charset="0"/>
                </a:rPr>
                <a:t>From secure communication to trustworthy platform</a:t>
              </a:r>
              <a:endParaRPr lang="en-GB" sz="1400">
                <a:latin typeface="Rockwell Light" panose="02040303020102020203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25D004-D5B8-4930-AC9D-593D8620BE54}"/>
                </a:ext>
              </a:extLst>
            </p:cNvPr>
            <p:cNvSpPr/>
            <p:nvPr/>
          </p:nvSpPr>
          <p:spPr>
            <a:xfrm>
              <a:off x="10046929" y="3213159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6">
                      <a:lumMod val="75000"/>
                    </a:schemeClr>
                  </a:solidFill>
                  <a:latin typeface="Rockwell Light" panose="02040303020102020203" pitchFamily="18" charset="0"/>
                </a:rPr>
                <a:t>From physical and digital worlds to a cyber-physical continuum</a:t>
              </a:r>
              <a:endParaRPr lang="en-GB" sz="1400">
                <a:solidFill>
                  <a:schemeClr val="accent6">
                    <a:lumMod val="75000"/>
                  </a:schemeClr>
                </a:solidFill>
                <a:latin typeface="Rockwell Light" panose="02040303020102020203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DEA30C-2808-442D-8A01-EE4BDE49EEE2}"/>
                </a:ext>
              </a:extLst>
            </p:cNvPr>
            <p:cNvSpPr/>
            <p:nvPr/>
          </p:nvSpPr>
          <p:spPr>
            <a:xfrm>
              <a:off x="6583243" y="4599186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accent4">
                      <a:lumMod val="75000"/>
                    </a:schemeClr>
                  </a:solidFill>
                  <a:latin typeface="Rockwell Light" panose="02040303020102020203" pitchFamily="18" charset="0"/>
                </a:rPr>
                <a:t>From data management to data ownership</a:t>
              </a:r>
              <a:endParaRPr lang="en-GB" sz="1400">
                <a:solidFill>
                  <a:schemeClr val="accent4">
                    <a:lumMod val="75000"/>
                  </a:schemeClr>
                </a:solidFill>
                <a:latin typeface="Rockwell Light" panose="02040303020102020203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01F6CD6-E3A7-4476-9BB2-4BF650246B82}"/>
                </a:ext>
              </a:extLst>
            </p:cNvPr>
            <p:cNvSpPr/>
            <p:nvPr/>
          </p:nvSpPr>
          <p:spPr>
            <a:xfrm>
              <a:off x="8323143" y="4599186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C00000"/>
                  </a:solidFill>
                  <a:latin typeface="Rockwell Light" panose="02040303020102020203" pitchFamily="18" charset="0"/>
                </a:rPr>
                <a:t>From predefined services to flexible user centricity</a:t>
              </a:r>
              <a:endParaRPr lang="en-GB" sz="1400">
                <a:solidFill>
                  <a:srgbClr val="C00000"/>
                </a:solidFill>
                <a:latin typeface="Rockwell Light" panose="02040303020102020203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78A3AC-6437-4F47-A1BF-5D049FD536C0}"/>
                </a:ext>
              </a:extLst>
            </p:cNvPr>
            <p:cNvSpPr/>
            <p:nvPr/>
          </p:nvSpPr>
          <p:spPr>
            <a:xfrm>
              <a:off x="10063043" y="4599186"/>
              <a:ext cx="1587500" cy="1308100"/>
            </a:xfrm>
            <a:prstGeom prst="round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7030A0"/>
                  </a:solidFill>
                  <a:latin typeface="Rockwell Light" panose="02040303020102020203" pitchFamily="18" charset="0"/>
                </a:rPr>
                <a:t>From data links to services beyond communication</a:t>
              </a:r>
              <a:endParaRPr lang="en-GB" sz="1400">
                <a:solidFill>
                  <a:srgbClr val="7030A0"/>
                </a:solidFill>
                <a:latin typeface="Rockwell Light" panose="02040303020102020203" pitchFamily="18" charset="0"/>
              </a:endParaRPr>
            </a:p>
          </p:txBody>
        </p:sp>
      </p:grpSp>
      <p:sp>
        <p:nvSpPr>
          <p:cNvPr id="19" name="Hexagon 18">
            <a:extLst>
              <a:ext uri="{FF2B5EF4-FFF2-40B4-BE49-F238E27FC236}">
                <a16:creationId xmlns:a16="http://schemas.microsoft.com/office/drawing/2014/main" id="{AA365928-F4FC-4D86-A0A5-6250795AB74D}"/>
              </a:ext>
            </a:extLst>
          </p:cNvPr>
          <p:cNvSpPr/>
          <p:nvPr/>
        </p:nvSpPr>
        <p:spPr>
          <a:xfrm>
            <a:off x="7981728" y="2647830"/>
            <a:ext cx="1829796" cy="1689100"/>
          </a:xfrm>
          <a:prstGeom prst="hexagon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4">
                    <a:lumMod val="75000"/>
                  </a:schemeClr>
                </a:solidFill>
                <a:latin typeface="Rockwell Light" panose="02040303020102020203" pitchFamily="18" charset="0"/>
              </a:rPr>
              <a:t>Intent-based Management</a:t>
            </a:r>
            <a:endParaRPr lang="en-GB" sz="1400">
              <a:solidFill>
                <a:schemeClr val="accent4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3AEE9E6-1313-4C5C-BDB9-290563D8EFBB}"/>
              </a:ext>
            </a:extLst>
          </p:cNvPr>
          <p:cNvSpPr/>
          <p:nvPr/>
        </p:nvSpPr>
        <p:spPr>
          <a:xfrm>
            <a:off x="9251728" y="1930280"/>
            <a:ext cx="1829796" cy="1689100"/>
          </a:xfrm>
          <a:prstGeom prst="hexagon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6">
                    <a:lumMod val="75000"/>
                  </a:schemeClr>
                </a:solidFill>
                <a:latin typeface="Rockwell Light" panose="02040303020102020203" pitchFamily="18" charset="0"/>
              </a:rPr>
              <a:t>Autonomous Systems</a:t>
            </a:r>
            <a:endParaRPr lang="en-GB" sz="1400">
              <a:solidFill>
                <a:schemeClr val="accent6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E4E8835-0908-45A0-80AF-454888B4E50C}"/>
              </a:ext>
            </a:extLst>
          </p:cNvPr>
          <p:cNvSpPr/>
          <p:nvPr/>
        </p:nvSpPr>
        <p:spPr>
          <a:xfrm>
            <a:off x="9251728" y="3390592"/>
            <a:ext cx="1829796" cy="1689100"/>
          </a:xfrm>
          <a:prstGeom prst="hexagon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Rockwell Light" panose="02040303020102020203" pitchFamily="18" charset="0"/>
              </a:rPr>
              <a:t>Explainable and trustworthy AI</a:t>
            </a:r>
            <a:endParaRPr lang="en-GB" sz="1400">
              <a:latin typeface="Rockwell Light" panose="02040303020102020203" pitchFamily="18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5E4A5853-D069-4BE4-83A3-2BB4B241D52F}"/>
              </a:ext>
            </a:extLst>
          </p:cNvPr>
          <p:cNvSpPr/>
          <p:nvPr/>
        </p:nvSpPr>
        <p:spPr>
          <a:xfrm>
            <a:off x="8184928" y="4129904"/>
            <a:ext cx="1613896" cy="1435100"/>
          </a:xfrm>
          <a:prstGeom prst="hexagon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2">
                    <a:lumMod val="75000"/>
                  </a:schemeClr>
                </a:solidFill>
                <a:latin typeface="Rockwell Light" panose="02040303020102020203" pitchFamily="18" charset="0"/>
              </a:rPr>
              <a:t>Data-driven architecture</a:t>
            </a:r>
            <a:endParaRPr lang="en-GB" sz="1400">
              <a:solidFill>
                <a:schemeClr val="accent2">
                  <a:lumMod val="75000"/>
                </a:schemeClr>
              </a:solidFill>
              <a:latin typeface="Rockwell Light" panose="020403030201020202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B37C6-EE35-4B7E-A3DA-6BC03A905337}"/>
              </a:ext>
            </a:extLst>
          </p:cNvPr>
          <p:cNvSpPr txBox="1"/>
          <p:nvPr/>
        </p:nvSpPr>
        <p:spPr>
          <a:xfrm>
            <a:off x="344368" y="589672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Rockwell Light" panose="02040303020102020203" pitchFamily="18" charset="0"/>
              </a:rPr>
              <a:t>*adapted from Ericsson white paper on ‘6G connecting a cyber-physical world </a:t>
            </a:r>
          </a:p>
          <a:p>
            <a:r>
              <a:rPr lang="en-GB" sz="1200">
                <a:latin typeface="Rockwell Light" panose="02040303020102020203" pitchFamily="18" charset="0"/>
              </a:rPr>
              <a:t>https://www.ericsson.com/4927de/assets/local/reports-papers/white-papers/6g--connecting-a-cyber-physical-world.pdf</a:t>
            </a:r>
          </a:p>
        </p:txBody>
      </p:sp>
    </p:spTree>
    <p:extLst>
      <p:ext uri="{BB962C8B-B14F-4D97-AF65-F5344CB8AC3E}">
        <p14:creationId xmlns:p14="http://schemas.microsoft.com/office/powerpoint/2010/main" val="171023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6E0A12-F66C-43EC-9BA6-2125F48637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4369" y="1403538"/>
            <a:ext cx="6793031" cy="48770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/>
              <a:t>Intelligence central to the 6g ecosystem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/>
              <a:t>6G architectures could be designed to: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Inherently support the non-IP technologies like Information Centric Networks (ICN).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Leverage existing TCP/IP technologies like Multi-Path TCP.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Support peer-to-peer and ad-hoc networks.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1600"/>
              <a:t>By delegating control to the edge/extreme edge nodes.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/>
              <a:t>Would lead to: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The possibility of increasing the available bandwidth over the available access network(s).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Increasing fault tolerance and network robustness.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Increased security and seamless mobility.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/>
              <a:t>Reduced latency for the fast changing and latency sensitive applications.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1600"/>
              <a:t>E.g. Multi-player FPS games.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/>
          </a:p>
          <a:p>
            <a:pPr marL="342900" indent="-342900"/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68084-EAB0-4CE3-9BE0-73019A1B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enablers: our view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7E7FA-12B0-4DBC-ABFC-0E06016C1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5A280B-E380-4E02-9426-A8E52FC8BF96}"/>
              </a:ext>
            </a:extLst>
          </p:cNvPr>
          <p:cNvGrpSpPr/>
          <p:nvPr/>
        </p:nvGrpSpPr>
        <p:grpSpPr>
          <a:xfrm>
            <a:off x="7004326" y="2257802"/>
            <a:ext cx="5054600" cy="2870199"/>
            <a:chOff x="1034714" y="3291348"/>
            <a:chExt cx="6163144" cy="2961965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72664034-CD19-4200-A510-DF4BC194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34714" y="3291348"/>
              <a:ext cx="6163144" cy="288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D1007B-2A44-4A8F-8E70-56C5EBBC0CF5}"/>
                </a:ext>
              </a:extLst>
            </p:cNvPr>
            <p:cNvSpPr txBox="1"/>
            <p:nvPr/>
          </p:nvSpPr>
          <p:spPr>
            <a:xfrm>
              <a:off x="6303123" y="5991703"/>
              <a:ext cx="894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/>
                <a:t>© etsi.org</a:t>
              </a:r>
              <a:endParaRPr lang="en-GB" sz="1050"/>
            </a:p>
          </p:txBody>
        </p:sp>
      </p:grpSp>
    </p:spTree>
    <p:extLst>
      <p:ext uri="{BB962C8B-B14F-4D97-AF65-F5344CB8AC3E}">
        <p14:creationId xmlns:p14="http://schemas.microsoft.com/office/powerpoint/2010/main" val="2149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29CCC-1F04-48DD-BE72-067212C9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and challenges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13BC-D2BB-4CEB-8A47-C0BC1F9B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4</a:t>
            </a:fld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88CA6F-F9EA-49AD-9EEC-58AB1F83BE42}"/>
              </a:ext>
            </a:extLst>
          </p:cNvPr>
          <p:cNvSpPr txBox="1"/>
          <p:nvPr/>
        </p:nvSpPr>
        <p:spPr>
          <a:xfrm>
            <a:off x="539696" y="1852846"/>
            <a:ext cx="6644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Training data requirements.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/>
              <a:t>Large amount of data is required.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Long deployment cycles of ML models.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Computational limitations at the edge/extreme edge nodes.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Existing networks do not inherently support intelligence.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Interconnection between the ZSM components.</a:t>
            </a:r>
          </a:p>
        </p:txBody>
      </p:sp>
      <p:pic>
        <p:nvPicPr>
          <p:cNvPr id="57" name="Picture 56" descr="Programming data on computer monitor">
            <a:extLst>
              <a:ext uri="{FF2B5EF4-FFF2-40B4-BE49-F238E27FC236}">
                <a16:creationId xmlns:a16="http://schemas.microsoft.com/office/drawing/2014/main" id="{F24AAD05-411D-4087-9EC1-1C98E844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63" y="1421232"/>
            <a:ext cx="2794846" cy="1862776"/>
          </a:xfrm>
          <a:prstGeom prst="rect">
            <a:avLst/>
          </a:prstGeom>
        </p:spPr>
      </p:pic>
      <p:pic>
        <p:nvPicPr>
          <p:cNvPr id="59" name="Picture 58" descr="Circuit board">
            <a:extLst>
              <a:ext uri="{FF2B5EF4-FFF2-40B4-BE49-F238E27FC236}">
                <a16:creationId xmlns:a16="http://schemas.microsoft.com/office/drawing/2014/main" id="{09CAB308-C2F6-462F-8383-2AF97B79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13" y="2352620"/>
            <a:ext cx="2568615" cy="1714500"/>
          </a:xfrm>
          <a:prstGeom prst="rect">
            <a:avLst/>
          </a:prstGeom>
        </p:spPr>
      </p:pic>
      <p:pic>
        <p:nvPicPr>
          <p:cNvPr id="61" name="Picture 60" descr="Angle view of circuit shaped like a brain">
            <a:extLst>
              <a:ext uri="{FF2B5EF4-FFF2-40B4-BE49-F238E27FC236}">
                <a16:creationId xmlns:a16="http://schemas.microsoft.com/office/drawing/2014/main" id="{9B7C30F8-FFAD-4A49-8D2C-D7DE55204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5" y="1056256"/>
            <a:ext cx="2461533" cy="1714501"/>
          </a:xfrm>
          <a:prstGeom prst="rect">
            <a:avLst/>
          </a:prstGeom>
        </p:spPr>
      </p:pic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id="{5B387E98-0A1B-40DB-BF07-DBEAF7597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558691"/>
              </p:ext>
            </p:extLst>
          </p:nvPr>
        </p:nvGraphicFramePr>
        <p:xfrm>
          <a:off x="6189805" y="3262737"/>
          <a:ext cx="3752477" cy="309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00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Content Placeholder 204">
            <a:extLst>
              <a:ext uri="{FF2B5EF4-FFF2-40B4-BE49-F238E27FC236}">
                <a16:creationId xmlns:a16="http://schemas.microsoft.com/office/drawing/2014/main" id="{580EA7EA-092E-4CB7-8187-E3E3049D03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83233" y="1496855"/>
            <a:ext cx="7264399" cy="4774430"/>
          </a:xfrm>
          <a:prstGeom prst="rect">
            <a:avLst/>
          </a:prstGeom>
        </p:spPr>
      </p:pic>
      <p:sp>
        <p:nvSpPr>
          <p:cNvPr id="206" name="Content Placeholder 205">
            <a:extLst>
              <a:ext uri="{FF2B5EF4-FFF2-40B4-BE49-F238E27FC236}">
                <a16:creationId xmlns:a16="http://schemas.microsoft.com/office/drawing/2014/main" id="{2E14858A-DD06-4209-BF6E-C66C955E2C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6901" y="1516828"/>
            <a:ext cx="3733799" cy="4452172"/>
          </a:xfrm>
        </p:spPr>
        <p:txBody>
          <a:bodyPr/>
          <a:lstStyle/>
          <a:p>
            <a:r>
              <a:rPr lang="en-GB"/>
              <a:t>Proposed Solution: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/>
              <a:t>Replication of the production environment in simulation.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GB" sz="1600"/>
              <a:t>Quick and large data generation.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GB" sz="1600"/>
              <a:t>Parallel development of updated ML models.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/>
              <a:t>Closed Integration of the environments.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GB" sz="1600"/>
              <a:t>Continuous update/correction to the environment parameters.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GB" sz="1600"/>
              <a:t>Regular update to the production monitoring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2361C-2536-4249-ADAC-65701CF0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ZSM CCL with integrated simulation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CDFF-F585-476D-92F1-D1F4AFA4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0C71FF6A-5FA8-4D08-8D52-273A2C34FC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4488" y="1891662"/>
            <a:ext cx="5437187" cy="3885888"/>
          </a:xfrm>
          <a:prstGeom prst="rect">
            <a:avLst/>
          </a:prstGeom>
        </p:spPr>
      </p:pic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60B05100-6D59-4166-949B-6F1959BF84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/>
              <a:t>Standard API to leverage ML model integration , training and refinement.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600"/>
              <a:t>E.g. </a:t>
            </a:r>
            <a:r>
              <a:rPr lang="en-US" sz="1600" err="1"/>
              <a:t>OpenAI</a:t>
            </a:r>
            <a:r>
              <a:rPr lang="en-US" sz="1600"/>
              <a:t>-Gym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/>
              <a:t>ZSM view: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1600"/>
              <a:t>Management domain- Domain and cross-domain automation.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1600"/>
              <a:t>Environments – Simulations, emulations, testbeds, production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/>
              <a:t>Unified Environment Interface: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1600"/>
              <a:t>Unifies the environments and the ML framework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1600"/>
              <a:t>Unifies the complete ecosystem of: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1400"/>
              <a:t>Simulators/Emulators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1400"/>
              <a:t>Testbed/Production setup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F8092-8F92-4CA0-A76C-365E3BE2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Unified Environment Interface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24C7F-02E8-4B72-8F9F-FDA6F993B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5DAC7C-CA04-4EAD-A138-0F3DC8F2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8" y="549274"/>
            <a:ext cx="9187258" cy="646560"/>
          </a:xfrm>
        </p:spPr>
        <p:txBody>
          <a:bodyPr/>
          <a:lstStyle/>
          <a:p>
            <a:r>
              <a:rPr lang="en-US"/>
              <a:t>Unified Environment Interface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C958A-F362-45C8-868B-3ADFFB46F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7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E0A2D8-24E8-4D9B-ADFA-CD45D456A25C}"/>
              </a:ext>
            </a:extLst>
          </p:cNvPr>
          <p:cNvSpPr/>
          <p:nvPr/>
        </p:nvSpPr>
        <p:spPr>
          <a:xfrm>
            <a:off x="5903365" y="2005781"/>
            <a:ext cx="946610" cy="378541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Rockwell Light" panose="020B0604020202020204" pitchFamily="18" charset="0"/>
              </a:rPr>
              <a:t>U E I</a:t>
            </a:r>
            <a:endParaRPr lang="en-GB" sz="2000">
              <a:latin typeface="Rockwell Light" panose="020B0604020202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7E7909-D0DC-4E76-81FC-9A1DD942AA81}"/>
              </a:ext>
            </a:extLst>
          </p:cNvPr>
          <p:cNvSpPr/>
          <p:nvPr/>
        </p:nvSpPr>
        <p:spPr>
          <a:xfrm>
            <a:off x="496528" y="2118856"/>
            <a:ext cx="2762865" cy="973394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Rockwell Light" panose="020B0604020202020204" pitchFamily="18" charset="0"/>
              </a:rPr>
              <a:t>Simulation / Emulation</a:t>
            </a:r>
            <a:endParaRPr lang="en-GB">
              <a:solidFill>
                <a:schemeClr val="tx1"/>
              </a:solidFill>
              <a:latin typeface="Rockwell Light" panose="020B0604020202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8E88E8-5A11-40C3-894F-5728CA698778}"/>
              </a:ext>
            </a:extLst>
          </p:cNvPr>
          <p:cNvSpPr/>
          <p:nvPr/>
        </p:nvSpPr>
        <p:spPr>
          <a:xfrm>
            <a:off x="496528" y="4114800"/>
            <a:ext cx="2762865" cy="973395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Rockwell Light" panose="020B0604020202020204" pitchFamily="18" charset="0"/>
              </a:rPr>
              <a:t>Testbed / Production env</a:t>
            </a:r>
            <a:endParaRPr lang="en-GB">
              <a:solidFill>
                <a:schemeClr val="tx1"/>
              </a:solidFill>
              <a:latin typeface="Rockwell Light" panose="020B060402020202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EF7E3C-D179-4C15-8629-E3692C990C60}"/>
              </a:ext>
            </a:extLst>
          </p:cNvPr>
          <p:cNvSpPr/>
          <p:nvPr/>
        </p:nvSpPr>
        <p:spPr>
          <a:xfrm>
            <a:off x="8662219" y="2330246"/>
            <a:ext cx="2762865" cy="1307690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Rockwell Light" panose="020B0604020202020204" pitchFamily="18" charset="0"/>
              </a:rPr>
              <a:t>ML Framework</a:t>
            </a:r>
            <a:endParaRPr lang="en-GB">
              <a:solidFill>
                <a:schemeClr val="tx1"/>
              </a:solidFill>
              <a:latin typeface="Rockwell Light" panose="020B0604020202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7A33D0-138A-4198-B268-20AE601D992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816864" y="2979174"/>
            <a:ext cx="1845355" cy="491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8F66011-5CA9-4B08-99A5-FF72BB95F426}"/>
              </a:ext>
            </a:extLst>
          </p:cNvPr>
          <p:cNvCxnSpPr>
            <a:cxnSpLocks/>
            <a:stCxn id="11" idx="1"/>
            <a:endCxn id="11" idx="0"/>
          </p:cNvCxnSpPr>
          <p:nvPr/>
        </p:nvCxnSpPr>
        <p:spPr>
          <a:xfrm rot="10800000" flipH="1">
            <a:off x="8662218" y="2330247"/>
            <a:ext cx="1381433" cy="653845"/>
          </a:xfrm>
          <a:prstGeom prst="bentConnector4">
            <a:avLst>
              <a:gd name="adj1" fmla="val -16548"/>
              <a:gd name="adj2" fmla="val 134962"/>
            </a:avLst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8E35D3-86D5-4119-87BE-30C38BE6D9CD}"/>
              </a:ext>
            </a:extLst>
          </p:cNvPr>
          <p:cNvSpPr txBox="1"/>
          <p:nvPr/>
        </p:nvSpPr>
        <p:spPr>
          <a:xfrm>
            <a:off x="8481834" y="1778898"/>
            <a:ext cx="94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Actions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8E029B-8CE1-4431-B2A6-54D5AEACEFBD}"/>
              </a:ext>
            </a:extLst>
          </p:cNvPr>
          <p:cNvSpPr txBox="1"/>
          <p:nvPr/>
        </p:nvSpPr>
        <p:spPr>
          <a:xfrm>
            <a:off x="9288411" y="1778898"/>
            <a:ext cx="875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States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F45A95-1BAA-4E4A-99B5-881E07E6C590}"/>
              </a:ext>
            </a:extLst>
          </p:cNvPr>
          <p:cNvSpPr txBox="1"/>
          <p:nvPr/>
        </p:nvSpPr>
        <p:spPr>
          <a:xfrm>
            <a:off x="8574794" y="1516211"/>
            <a:ext cx="142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Observations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831170C-0244-4CA3-9625-43FAE618091C}"/>
              </a:ext>
            </a:extLst>
          </p:cNvPr>
          <p:cNvSpPr/>
          <p:nvPr/>
        </p:nvSpPr>
        <p:spPr>
          <a:xfrm>
            <a:off x="3895537" y="4382728"/>
            <a:ext cx="946610" cy="437537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Rockwell Light" panose="020B0604020202020204" pitchFamily="18" charset="0"/>
              </a:rPr>
              <a:t>MANO</a:t>
            </a:r>
            <a:endParaRPr lang="en-GB">
              <a:solidFill>
                <a:schemeClr val="tx1"/>
              </a:solidFill>
              <a:latin typeface="Rockwell Light" panose="020B0604020202020204" pitchFamily="18" charset="0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32E16E7-EE19-4484-9BD9-2142E9583AEF}"/>
              </a:ext>
            </a:extLst>
          </p:cNvPr>
          <p:cNvCxnSpPr>
            <a:cxnSpLocks/>
            <a:endCxn id="32" idx="3"/>
          </p:cNvCxnSpPr>
          <p:nvPr/>
        </p:nvCxnSpPr>
        <p:spPr>
          <a:xfrm rot="10800000" flipV="1">
            <a:off x="4842147" y="4114799"/>
            <a:ext cx="1047090" cy="4866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7ADD10-78A0-4817-98EC-DD7D243D079F}"/>
              </a:ext>
            </a:extLst>
          </p:cNvPr>
          <p:cNvCxnSpPr>
            <a:cxnSpLocks/>
            <a:stCxn id="32" idx="1"/>
            <a:endCxn id="10" idx="3"/>
          </p:cNvCxnSpPr>
          <p:nvPr/>
        </p:nvCxnSpPr>
        <p:spPr>
          <a:xfrm flipH="1">
            <a:off x="3259393" y="4601497"/>
            <a:ext cx="63614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B7756D5-A987-41DD-A90B-EB44AD0A8005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rot="10800000">
            <a:off x="3259393" y="2605553"/>
            <a:ext cx="2643972" cy="1292938"/>
          </a:xfrm>
          <a:prstGeom prst="bentConnector3">
            <a:avLst>
              <a:gd name="adj1" fmla="val 57565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44B4448-522E-4FC4-931A-752C8875D1E2}"/>
              </a:ext>
            </a:extLst>
          </p:cNvPr>
          <p:cNvCxnSpPr>
            <a:cxnSpLocks/>
            <a:stCxn id="9" idx="0"/>
            <a:endCxn id="8" idx="0"/>
          </p:cNvCxnSpPr>
          <p:nvPr/>
        </p:nvCxnSpPr>
        <p:spPr>
          <a:xfrm rot="5400000" flipH="1" flipV="1">
            <a:off x="4070778" y="-187035"/>
            <a:ext cx="113075" cy="4498709"/>
          </a:xfrm>
          <a:prstGeom prst="bentConnector3">
            <a:avLst>
              <a:gd name="adj1" fmla="val 302167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283C71-2155-4AA3-AB59-E610BDEAF6C7}"/>
              </a:ext>
            </a:extLst>
          </p:cNvPr>
          <p:cNvSpPr txBox="1"/>
          <p:nvPr/>
        </p:nvSpPr>
        <p:spPr>
          <a:xfrm>
            <a:off x="3895537" y="1477869"/>
            <a:ext cx="158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Training data</a:t>
            </a:r>
            <a:endParaRPr lang="en-GB" sz="1600">
              <a:latin typeface="Rockwell Light" panose="020B0604020202020204" pitchFamily="18" charset="0"/>
            </a:endParaRP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BC96CCC-AEBD-455D-A1A3-3472FBF4B549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6849975" y="3637936"/>
            <a:ext cx="3193677" cy="26055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2614785-9FFE-42BE-8B3F-43223F046AD6}"/>
              </a:ext>
            </a:extLst>
          </p:cNvPr>
          <p:cNvSpPr txBox="1"/>
          <p:nvPr/>
        </p:nvSpPr>
        <p:spPr>
          <a:xfrm>
            <a:off x="8241523" y="3846837"/>
            <a:ext cx="84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Data</a:t>
            </a:r>
            <a:endParaRPr lang="en-GB" sz="1600">
              <a:latin typeface="Rockwell Light" panose="020B0604020202020204" pitchFamily="18" charset="0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0930ECBB-924C-4C64-BD86-0CE678178623}"/>
              </a:ext>
            </a:extLst>
          </p:cNvPr>
          <p:cNvCxnSpPr>
            <a:cxnSpLocks/>
            <a:stCxn id="10" idx="2"/>
            <a:endCxn id="8" idx="2"/>
          </p:cNvCxnSpPr>
          <p:nvPr/>
        </p:nvCxnSpPr>
        <p:spPr>
          <a:xfrm rot="16200000" flipH="1">
            <a:off x="3775813" y="3190342"/>
            <a:ext cx="703005" cy="4498709"/>
          </a:xfrm>
          <a:prstGeom prst="bentConnector3">
            <a:avLst>
              <a:gd name="adj1" fmla="val 132518"/>
            </a:avLst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DBED2E5-F7C0-4056-BB4C-83B16E0A53EC}"/>
              </a:ext>
            </a:extLst>
          </p:cNvPr>
          <p:cNvSpPr txBox="1"/>
          <p:nvPr/>
        </p:nvSpPr>
        <p:spPr>
          <a:xfrm>
            <a:off x="4476089" y="5987017"/>
            <a:ext cx="178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Monitoring data</a:t>
            </a:r>
            <a:endParaRPr lang="en-GB" sz="1600">
              <a:latin typeface="Rockwell Light" panose="020B0604020202020204" pitchFamily="18" charset="0"/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7655C76-063C-45B0-B310-6A3E642EAF48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11032982" y="2984091"/>
            <a:ext cx="392102" cy="653845"/>
          </a:xfrm>
          <a:prstGeom prst="bentConnector4">
            <a:avLst>
              <a:gd name="adj1" fmla="val -58301"/>
              <a:gd name="adj2" fmla="val 16649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51545C66-AE08-4BD7-8B77-56C34FD64B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7289" y="4301819"/>
            <a:ext cx="970935" cy="2007828"/>
          </a:xfrm>
          <a:prstGeom prst="bentConnector3">
            <a:avLst>
              <a:gd name="adj1" fmla="val 123544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39850CB-4B2A-4347-8260-6CE84AD28C84}"/>
              </a:ext>
            </a:extLst>
          </p:cNvPr>
          <p:cNvSpPr txBox="1"/>
          <p:nvPr/>
        </p:nvSpPr>
        <p:spPr>
          <a:xfrm>
            <a:off x="10918252" y="4113417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Rockwell Light" panose="020B0604020202020204" pitchFamily="18" charset="0"/>
              </a:rPr>
              <a:t>updates</a:t>
            </a:r>
            <a:endParaRPr lang="en-GB" sz="1400" i="1">
              <a:latin typeface="Rockwell Light" panose="020B060402020202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67272D-591D-4EB8-88AF-95A46B370911}"/>
              </a:ext>
            </a:extLst>
          </p:cNvPr>
          <p:cNvSpPr txBox="1"/>
          <p:nvPr/>
        </p:nvSpPr>
        <p:spPr>
          <a:xfrm>
            <a:off x="7014713" y="2645537"/>
            <a:ext cx="130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Rockwell Light" panose="020B0604020202020204" pitchFamily="18" charset="0"/>
              </a:rPr>
              <a:t>predictions</a:t>
            </a:r>
            <a:endParaRPr lang="en-GB" sz="1600">
              <a:latin typeface="Rockwell Light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3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431E8-8FB2-4004-87F2-E98946F0F8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Custom Simulator based Transfer Learning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CD7CF9-F955-4B09-AD84-FBE7693A32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0326" y="1760537"/>
            <a:ext cx="5437306" cy="44465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Simulator with the testbed configurations.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Predict </a:t>
            </a:r>
            <a:r>
              <a:rPr lang="en-US">
                <a:sym typeface="Wingdings" panose="05000000000000000000" pitchFamily="2" charset="2"/>
              </a:rPr>
              <a:t> Signal strength and serving cell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>
                <a:sym typeface="Wingdings" panose="05000000000000000000" pitchFamily="2" charset="2"/>
              </a:rPr>
              <a:t>2s, 8s, 16s in the future.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sym typeface="Wingdings" panose="05000000000000000000" pitchFamily="2" charset="2"/>
              </a:rPr>
              <a:t>Trained neural networks in the simulator with data from the random path generation.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sym typeface="Wingdings" panose="05000000000000000000" pitchFamily="2" charset="2"/>
              </a:rPr>
              <a:t>Transferred the trained models to the testbed environment.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DA7F9-BAD9-4A13-859E-4BF8288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Experiment: Transfer Learning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0BD35-2361-45CC-833B-D87202308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9EF76-B072-4BB3-A517-5778B9B5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7" y="2685677"/>
            <a:ext cx="6004021" cy="3115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A6D440-EA7D-4C47-B892-836E022608D7}"/>
              </a:ext>
            </a:extLst>
          </p:cNvPr>
          <p:cNvSpPr txBox="1"/>
          <p:nvPr/>
        </p:nvSpPr>
        <p:spPr>
          <a:xfrm>
            <a:off x="344368" y="5850892"/>
            <a:ext cx="11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baseline="0">
                <a:latin typeface="NimbusRomNo9L-Regu"/>
              </a:rPr>
              <a:t>N. Uniyal, A. Bravalheri, X. Vasilakos, R. Nejabati, D. Simeonidou, W. Featherstone, S. Wu, and D. Warren, “Intelligent mobile handover </a:t>
            </a:r>
            <a:r>
              <a:rPr lang="en-US" sz="1200" b="0" i="0" u="none" strike="noStrike" baseline="0">
                <a:latin typeface="NimbusRomNo9L-Regu"/>
              </a:rPr>
              <a:t>prediction for zero downtime edge application mobility,” in </a:t>
            </a:r>
            <a:r>
              <a:rPr lang="en-US" sz="1200" b="0" i="0" u="none" strike="noStrike" baseline="0">
                <a:latin typeface="NimbusRomNo9L-ReguItal"/>
              </a:rPr>
              <a:t>2021 IEEE. </a:t>
            </a:r>
            <a:r>
              <a:rPr lang="en-GB" sz="1200" b="0" i="0" u="none" strike="noStrike" baseline="0">
                <a:latin typeface="NimbusRomNo9L-ReguItal"/>
              </a:rPr>
              <a:t>Global Communications Conference (GLOBECOM)</a:t>
            </a:r>
            <a:r>
              <a:rPr lang="en-GB" sz="1200" b="0" i="0" u="none" strike="noStrike" baseline="0">
                <a:latin typeface="NimbusRomNo9L-Regu"/>
              </a:rPr>
              <a:t>. IEEE, 2021, pp.1–6.</a:t>
            </a:r>
            <a:endParaRPr lang="en-GB" sz="1200"/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0699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0356FD-1E27-4D90-BCE7-41538360DF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25094" y="1713295"/>
            <a:ext cx="4124370" cy="444658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A311E7-4C9B-439A-B025-1AB59A96D6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t="6923" r="8280" b="3054"/>
          <a:stretch/>
        </p:blipFill>
        <p:spPr>
          <a:xfrm>
            <a:off x="7042537" y="1631072"/>
            <a:ext cx="4124370" cy="472527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CB3A197-F24A-46BE-9584-0184B36B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Experiment: NS3 with </a:t>
            </a:r>
            <a:r>
              <a:rPr lang="en-US" err="1"/>
              <a:t>OpenAIGym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37905-AD8E-4A73-9B77-14EA1754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4B580F-734D-4E16-AC30-EED1CDCABC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57792"/>
      </p:ext>
    </p:extLst>
  </p:cSld>
  <p:clrMapOvr>
    <a:masterClrMapping/>
  </p:clrMapOvr>
</p:sld>
</file>

<file path=ppt/theme/theme1.xml><?xml version="1.0" encoding="utf-8"?>
<a:theme xmlns:a="http://schemas.openxmlformats.org/drawingml/2006/main" name="1_Smart Internet 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+Arial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Internet Lab -5GUK TN template 20200713.potx" id="{0E7CE36E-2E25-42EB-9B18-73AB913346B5}" vid="{93A7E1CB-A9B9-4614-AAD9-BBB3D16F82AC}"/>
    </a:ext>
  </a:extLst>
</a:theme>
</file>

<file path=ppt/theme/theme2.xml><?xml version="1.0" encoding="utf-8"?>
<a:theme xmlns:a="http://schemas.openxmlformats.org/drawingml/2006/main" name="Content - white page with slanted image place ho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 - Fira">
      <a:majorFont>
        <a:latin typeface="Rockwell"/>
        <a:ea typeface=""/>
        <a:cs typeface=""/>
      </a:majorFont>
      <a:minorFont>
        <a:latin typeface="Fira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 - Fira">
      <a:majorFont>
        <a:latin typeface="Rockwell"/>
        <a:ea typeface=""/>
        <a:cs typeface=""/>
      </a:majorFont>
      <a:minorFont>
        <a:latin typeface="Fira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page - white and pink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 - Fira">
      <a:majorFont>
        <a:latin typeface="Rockwell"/>
        <a:ea typeface=""/>
        <a:cs typeface=""/>
      </a:majorFont>
      <a:minorFont>
        <a:latin typeface="Fira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st and last page pi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ckwell - Fira">
      <a:majorFont>
        <a:latin typeface="Rockwell"/>
        <a:ea typeface=""/>
        <a:cs typeface=""/>
      </a:majorFont>
      <a:minorFont>
        <a:latin typeface="Fira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b9d0e4-5370-4cfb-9e4e-bdf6de379f60" xsi:nil="true"/>
    <lcf76f155ced4ddcb4097134ff3c332f xmlns="9cac7b9d-0119-4ec9-ba49-980d9704a5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B53337EAA26458AAA073D410B28DA" ma:contentTypeVersion="16" ma:contentTypeDescription="Create a new document." ma:contentTypeScope="" ma:versionID="452862e0911015a5b64d558802fff820">
  <xsd:schema xmlns:xsd="http://www.w3.org/2001/XMLSchema" xmlns:xs="http://www.w3.org/2001/XMLSchema" xmlns:p="http://schemas.microsoft.com/office/2006/metadata/properties" xmlns:ns2="71c3f773-59a4-4301-97f4-1fd98716441b" xmlns:ns3="9cac7b9d-0119-4ec9-ba49-980d9704a59a" xmlns:ns4="edb9d0e4-5370-4cfb-9e4e-bdf6de379f60" targetNamespace="http://schemas.microsoft.com/office/2006/metadata/properties" ma:root="true" ma:fieldsID="f2f474c027c1ec54f929e1128aa2086d" ns2:_="" ns3:_="" ns4:_="">
    <xsd:import namespace="71c3f773-59a4-4301-97f4-1fd98716441b"/>
    <xsd:import namespace="9cac7b9d-0119-4ec9-ba49-980d9704a59a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f773-59a4-4301-97f4-1fd9871644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c7b9d-0119-4ec9-ba49-980d9704a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8da2846-f431-466a-8d33-01dc0e7ee7a0}" ma:internalName="TaxCatchAll" ma:showField="CatchAllData" ma:web="71c3f773-59a4-4301-97f4-1fd9871644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478AC-7964-4FC1-B1F0-1E5FA15AC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C6F70-A800-49E3-8AD1-87750BDEEF43}">
  <ds:schemaRefs>
    <ds:schemaRef ds:uri="9cac7b9d-0119-4ec9-ba49-980d9704a59a"/>
    <ds:schemaRef ds:uri="edb9d0e4-5370-4cfb-9e4e-bdf6de379f6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DCCBC4-F068-4EC8-A590-AB4AFCC4F9B3}">
  <ds:schemaRefs>
    <ds:schemaRef ds:uri="71c3f773-59a4-4301-97f4-1fd98716441b"/>
    <ds:schemaRef ds:uri="9cac7b9d-0119-4ec9-ba49-980d9704a59a"/>
    <ds:schemaRef ds:uri="edb9d0e4-5370-4cfb-9e4e-bdf6de379f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 handover prediction in MEC orchestration platforms -- towards zero-downtime</Template>
  <TotalTime>0</TotalTime>
  <Words>620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Fira Sans ExtraLight</vt:lpstr>
      <vt:lpstr>NimbusRomNo9L-Regu</vt:lpstr>
      <vt:lpstr>NimbusRomNo9L-ReguItal</vt:lpstr>
      <vt:lpstr>Rockwell</vt:lpstr>
      <vt:lpstr>Rockwell Light</vt:lpstr>
      <vt:lpstr>Sanchez</vt:lpstr>
      <vt:lpstr>Wingdings</vt:lpstr>
      <vt:lpstr>1_Smart Internet Lab</vt:lpstr>
      <vt:lpstr>Content - white page with slanted image place holder</vt:lpstr>
      <vt:lpstr>Content page - white</vt:lpstr>
      <vt:lpstr>Content page - white and pink </vt:lpstr>
      <vt:lpstr>1st and last page pink</vt:lpstr>
      <vt:lpstr>On the design of a Native Zero-touch 6G architecture</vt:lpstr>
      <vt:lpstr>6G Paradigms and technologies</vt:lpstr>
      <vt:lpstr>Technology enablers: our view</vt:lpstr>
      <vt:lpstr>Gaps and challenges</vt:lpstr>
      <vt:lpstr>ZSM CCL with integrated simulation</vt:lpstr>
      <vt:lpstr>Unified Environment Interface</vt:lpstr>
      <vt:lpstr>Unified Environment Interface</vt:lpstr>
      <vt:lpstr>Experiment: Transfer Learning</vt:lpstr>
      <vt:lpstr>Experiment: NS3 with OpenAIGym</vt:lpstr>
      <vt:lpstr>Future works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handover prediction in MEC orchestration platforms Towards zero-downtime</dc:title>
  <dc:creator>Anderson Bravalheri</dc:creator>
  <cp:lastModifiedBy>Navdeep Uniyal</cp:lastModifiedBy>
  <cp:revision>1</cp:revision>
  <dcterms:created xsi:type="dcterms:W3CDTF">2021-10-04T14:39:18Z</dcterms:created>
  <dcterms:modified xsi:type="dcterms:W3CDTF">2022-06-21T10:36:21Z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0x010100228B53337EAA26458AAA073D410B28DA</vt:lpwstr>
  </property>
</Properties>
</file>